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4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306" r:id="rId6"/>
    <p:sldId id="260" r:id="rId7"/>
    <p:sldId id="261" r:id="rId8"/>
    <p:sldId id="262" r:id="rId9"/>
    <p:sldId id="265" r:id="rId10"/>
    <p:sldId id="278" r:id="rId11"/>
    <p:sldId id="277" r:id="rId12"/>
    <p:sldId id="268" r:id="rId13"/>
    <p:sldId id="272" r:id="rId14"/>
    <p:sldId id="273" r:id="rId15"/>
    <p:sldId id="280" r:id="rId16"/>
  </p:sldIdLst>
  <p:sldSz cx="9144000" cy="5143500" type="screen16x9"/>
  <p:notesSz cx="6858000" cy="9144000"/>
  <p:embeddedFontLst>
    <p:embeddedFont>
      <p:font typeface="Amatic SC" panose="00000500000000000000" pitchFamily="2" charset="-79"/>
      <p:regular r:id="rId18"/>
      <p:bold r:id="rId19"/>
    </p:embeddedFont>
    <p:embeddedFont>
      <p:font typeface="Fira Sans Extra Condensed" panose="020B0604020202020204" charset="0"/>
      <p:regular r:id="rId20"/>
      <p:bold r:id="rId21"/>
      <p:italic r:id="rId22"/>
      <p:boldItalic r:id="rId23"/>
    </p:embeddedFont>
    <p:embeddedFont>
      <p:font typeface="Saira ExtraCondensed SemiBold" panose="020B0604020202020204" charset="0"/>
      <p:regular r:id="rId24"/>
      <p:bold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06A729D-443F-45C7-B2D1-64F0FEEB3E45}">
  <a:tblStyle styleId="{806A729D-443F-45C7-B2D1-64F0FEEB3E4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99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754" y="37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_CBs Linh" userId="4e30638eca495005" providerId="LiveId" clId="{E55BB4B2-3469-4C92-9B01-2102C4DAA972}"/>
    <pc:docChg chg="undo redo custSel addSld delSld modSld sldOrd delMainMaster">
      <pc:chgData name="_CBs Linh" userId="4e30638eca495005" providerId="LiveId" clId="{E55BB4B2-3469-4C92-9B01-2102C4DAA972}" dt="2021-08-14T09:28:04.124" v="9611"/>
      <pc:docMkLst>
        <pc:docMk/>
      </pc:docMkLst>
      <pc:sldChg chg="modSp mod modTransition modAnim">
        <pc:chgData name="_CBs Linh" userId="4e30638eca495005" providerId="LiveId" clId="{E55BB4B2-3469-4C92-9B01-2102C4DAA972}" dt="2021-08-14T09:24:30.793" v="9589"/>
        <pc:sldMkLst>
          <pc:docMk/>
          <pc:sldMk cId="0" sldId="256"/>
        </pc:sldMkLst>
        <pc:spChg chg="mod">
          <ac:chgData name="_CBs Linh" userId="4e30638eca495005" providerId="LiveId" clId="{E55BB4B2-3469-4C92-9B01-2102C4DAA972}" dt="2021-08-14T06:08:27.914" v="45" actId="20577"/>
          <ac:spMkLst>
            <pc:docMk/>
            <pc:sldMk cId="0" sldId="256"/>
            <ac:spMk id="96" creationId="{00000000-0000-0000-0000-000000000000}"/>
          </ac:spMkLst>
        </pc:spChg>
        <pc:spChg chg="mod">
          <ac:chgData name="_CBs Linh" userId="4e30638eca495005" providerId="LiveId" clId="{E55BB4B2-3469-4C92-9B01-2102C4DAA972}" dt="2021-08-14T06:07:53.343" v="13" actId="1076"/>
          <ac:spMkLst>
            <pc:docMk/>
            <pc:sldMk cId="0" sldId="256"/>
            <ac:spMk id="97" creationId="{00000000-0000-0000-0000-000000000000}"/>
          </ac:spMkLst>
        </pc:spChg>
      </pc:sldChg>
      <pc:sldChg chg="addSp delSp modSp mod modTransition modAnim">
        <pc:chgData name="_CBs Linh" userId="4e30638eca495005" providerId="LiveId" clId="{E55BB4B2-3469-4C92-9B01-2102C4DAA972}" dt="2021-08-14T09:24:55.177" v="9594"/>
        <pc:sldMkLst>
          <pc:docMk/>
          <pc:sldMk cId="0" sldId="257"/>
        </pc:sldMkLst>
        <pc:spChg chg="add del mod">
          <ac:chgData name="_CBs Linh" userId="4e30638eca495005" providerId="LiveId" clId="{E55BB4B2-3469-4C92-9B01-2102C4DAA972}" dt="2021-08-14T06:16:15.400" v="310" actId="21"/>
          <ac:spMkLst>
            <pc:docMk/>
            <pc:sldMk cId="0" sldId="257"/>
            <ac:spMk id="3" creationId="{2674C846-0DF6-4A9A-95DC-7F648FAC900E}"/>
          </ac:spMkLst>
        </pc:spChg>
        <pc:spChg chg="add mod">
          <ac:chgData name="_CBs Linh" userId="4e30638eca495005" providerId="LiveId" clId="{E55BB4B2-3469-4C92-9B01-2102C4DAA972}" dt="2021-08-14T06:20:02.262" v="402" actId="1076"/>
          <ac:spMkLst>
            <pc:docMk/>
            <pc:sldMk cId="0" sldId="257"/>
            <ac:spMk id="5" creationId="{F355CE39-7C4B-4D12-8DC5-984969DCE8EF}"/>
          </ac:spMkLst>
        </pc:spChg>
        <pc:spChg chg="add del mod">
          <ac:chgData name="_CBs Linh" userId="4e30638eca495005" providerId="LiveId" clId="{E55BB4B2-3469-4C92-9B01-2102C4DAA972}" dt="2021-08-14T08:22:39.440" v="6608" actId="478"/>
          <ac:spMkLst>
            <pc:docMk/>
            <pc:sldMk cId="0" sldId="257"/>
            <ac:spMk id="9" creationId="{D6272907-F99E-4880-9029-AB12AF502D1F}"/>
          </ac:spMkLst>
        </pc:spChg>
        <pc:spChg chg="add del mod">
          <ac:chgData name="_CBs Linh" userId="4e30638eca495005" providerId="LiveId" clId="{E55BB4B2-3469-4C92-9B01-2102C4DAA972}" dt="2021-08-14T08:23:22.031" v="6617" actId="478"/>
          <ac:spMkLst>
            <pc:docMk/>
            <pc:sldMk cId="0" sldId="257"/>
            <ac:spMk id="11" creationId="{6F991125-F495-4C30-9689-160678DF0BC2}"/>
          </ac:spMkLst>
        </pc:spChg>
        <pc:spChg chg="add del mod">
          <ac:chgData name="_CBs Linh" userId="4e30638eca495005" providerId="LiveId" clId="{E55BB4B2-3469-4C92-9B01-2102C4DAA972}" dt="2021-08-14T09:13:16.021" v="9454"/>
          <ac:spMkLst>
            <pc:docMk/>
            <pc:sldMk cId="0" sldId="257"/>
            <ac:spMk id="12" creationId="{3DE36C62-A70A-4B22-B4C9-95817E5CD897}"/>
          </ac:spMkLst>
        </pc:spChg>
        <pc:spChg chg="add mod">
          <ac:chgData name="_CBs Linh" userId="4e30638eca495005" providerId="LiveId" clId="{E55BB4B2-3469-4C92-9B01-2102C4DAA972}" dt="2021-08-14T09:16:11.488" v="9524" actId="2085"/>
          <ac:spMkLst>
            <pc:docMk/>
            <pc:sldMk cId="0" sldId="257"/>
            <ac:spMk id="13" creationId="{4072C966-18B8-49FA-8FE6-CAB9B6A64271}"/>
          </ac:spMkLst>
        </pc:spChg>
        <pc:spChg chg="add mod">
          <ac:chgData name="_CBs Linh" userId="4e30638eca495005" providerId="LiveId" clId="{E55BB4B2-3469-4C92-9B01-2102C4DAA972}" dt="2021-08-14T08:24:21.410" v="6626" actId="20577"/>
          <ac:spMkLst>
            <pc:docMk/>
            <pc:sldMk cId="0" sldId="257"/>
            <ac:spMk id="32" creationId="{0CC0031C-8566-4A33-805F-930DCD671789}"/>
          </ac:spMkLst>
        </pc:spChg>
        <pc:spChg chg="add mod">
          <ac:chgData name="_CBs Linh" userId="4e30638eca495005" providerId="LiveId" clId="{E55BB4B2-3469-4C92-9B01-2102C4DAA972}" dt="2021-08-14T08:24:19.084" v="6624" actId="14100"/>
          <ac:spMkLst>
            <pc:docMk/>
            <pc:sldMk cId="0" sldId="257"/>
            <ac:spMk id="33" creationId="{B23F90B3-B3BB-4687-AAA7-F8E03947E847}"/>
          </ac:spMkLst>
        </pc:spChg>
        <pc:spChg chg="add mod">
          <ac:chgData name="_CBs Linh" userId="4e30638eca495005" providerId="LiveId" clId="{E55BB4B2-3469-4C92-9B01-2102C4DAA972}" dt="2021-08-14T08:23:33.422" v="6621" actId="1076"/>
          <ac:spMkLst>
            <pc:docMk/>
            <pc:sldMk cId="0" sldId="257"/>
            <ac:spMk id="34" creationId="{01E7A8BC-24B4-4D11-B3F3-E57E782AEF16}"/>
          </ac:spMkLst>
        </pc:spChg>
        <pc:spChg chg="add mod">
          <ac:chgData name="_CBs Linh" userId="4e30638eca495005" providerId="LiveId" clId="{E55BB4B2-3469-4C92-9B01-2102C4DAA972}" dt="2021-08-14T08:24:25.840" v="6628" actId="20577"/>
          <ac:spMkLst>
            <pc:docMk/>
            <pc:sldMk cId="0" sldId="257"/>
            <ac:spMk id="37" creationId="{767385EA-BE1F-43F9-91C9-AFDB980DB751}"/>
          </ac:spMkLst>
        </pc:spChg>
        <pc:spChg chg="add mod">
          <ac:chgData name="_CBs Linh" userId="4e30638eca495005" providerId="LiveId" clId="{E55BB4B2-3469-4C92-9B01-2102C4DAA972}" dt="2021-08-14T06:23:54.760" v="545" actId="571"/>
          <ac:spMkLst>
            <pc:docMk/>
            <pc:sldMk cId="0" sldId="257"/>
            <ac:spMk id="38" creationId="{C8F7DF17-7242-48D8-A011-7A42BF3B92B3}"/>
          </ac:spMkLst>
        </pc:spChg>
        <pc:spChg chg="add mod">
          <ac:chgData name="_CBs Linh" userId="4e30638eca495005" providerId="LiveId" clId="{E55BB4B2-3469-4C92-9B01-2102C4DAA972}" dt="2021-08-14T08:23:32.636" v="6620" actId="1076"/>
          <ac:spMkLst>
            <pc:docMk/>
            <pc:sldMk cId="0" sldId="257"/>
            <ac:spMk id="39" creationId="{961985EB-4036-4162-A934-607B17F31114}"/>
          </ac:spMkLst>
        </pc:spChg>
        <pc:spChg chg="add mod">
          <ac:chgData name="_CBs Linh" userId="4e30638eca495005" providerId="LiveId" clId="{E55BB4B2-3469-4C92-9B01-2102C4DAA972}" dt="2021-08-14T08:24:28.809" v="6632" actId="20577"/>
          <ac:spMkLst>
            <pc:docMk/>
            <pc:sldMk cId="0" sldId="257"/>
            <ac:spMk id="40" creationId="{5EEE4702-8C98-4614-AD77-8716AD87572F}"/>
          </ac:spMkLst>
        </pc:spChg>
        <pc:spChg chg="add mod">
          <ac:chgData name="_CBs Linh" userId="4e30638eca495005" providerId="LiveId" clId="{E55BB4B2-3469-4C92-9B01-2102C4DAA972}" dt="2021-08-14T09:15:49.393" v="9516" actId="1076"/>
          <ac:spMkLst>
            <pc:docMk/>
            <pc:sldMk cId="0" sldId="257"/>
            <ac:spMk id="41" creationId="{6714A910-48BB-45EB-9B0A-42802152C970}"/>
          </ac:spMkLst>
        </pc:spChg>
        <pc:spChg chg="add mod">
          <ac:chgData name="_CBs Linh" userId="4e30638eca495005" providerId="LiveId" clId="{E55BB4B2-3469-4C92-9B01-2102C4DAA972}" dt="2021-08-14T08:24:31.761" v="6634" actId="20577"/>
          <ac:spMkLst>
            <pc:docMk/>
            <pc:sldMk cId="0" sldId="257"/>
            <ac:spMk id="42" creationId="{81924621-A0F2-42DF-BE5D-12772F8A7FA6}"/>
          </ac:spMkLst>
        </pc:spChg>
        <pc:spChg chg="add mod">
          <ac:chgData name="_CBs Linh" userId="4e30638eca495005" providerId="LiveId" clId="{E55BB4B2-3469-4C92-9B01-2102C4DAA972}" dt="2021-08-14T06:26:37.163" v="869" actId="1076"/>
          <ac:spMkLst>
            <pc:docMk/>
            <pc:sldMk cId="0" sldId="257"/>
            <ac:spMk id="43" creationId="{B3C2037E-4288-42AD-8EEC-E3B7012B50E1}"/>
          </ac:spMkLst>
        </pc:spChg>
        <pc:spChg chg="add mod">
          <ac:chgData name="_CBs Linh" userId="4e30638eca495005" providerId="LiveId" clId="{E55BB4B2-3469-4C92-9B01-2102C4DAA972}" dt="2021-08-14T08:24:35.014" v="6639" actId="20577"/>
          <ac:spMkLst>
            <pc:docMk/>
            <pc:sldMk cId="0" sldId="257"/>
            <ac:spMk id="44" creationId="{F03D6EFA-2834-4F4C-9A05-4B1F092FD4C6}"/>
          </ac:spMkLst>
        </pc:spChg>
        <pc:spChg chg="add mod">
          <ac:chgData name="_CBs Linh" userId="4e30638eca495005" providerId="LiveId" clId="{E55BB4B2-3469-4C92-9B01-2102C4DAA972}" dt="2021-08-14T06:27:31.840" v="965" actId="20577"/>
          <ac:spMkLst>
            <pc:docMk/>
            <pc:sldMk cId="0" sldId="257"/>
            <ac:spMk id="45" creationId="{1471C94C-0564-40B9-B250-5B3E267F0415}"/>
          </ac:spMkLst>
        </pc:spChg>
        <pc:spChg chg="add del mod">
          <ac:chgData name="_CBs Linh" userId="4e30638eca495005" providerId="LiveId" clId="{E55BB4B2-3469-4C92-9B01-2102C4DAA972}" dt="2021-08-14T09:13:47.490" v="9462"/>
          <ac:spMkLst>
            <pc:docMk/>
            <pc:sldMk cId="0" sldId="257"/>
            <ac:spMk id="52" creationId="{13043DBE-9599-4583-8393-5C49A12D73E2}"/>
          </ac:spMkLst>
        </pc:spChg>
        <pc:spChg chg="add del mod">
          <ac:chgData name="_CBs Linh" userId="4e30638eca495005" providerId="LiveId" clId="{E55BB4B2-3469-4C92-9B01-2102C4DAA972}" dt="2021-08-14T09:14:51.551" v="9497"/>
          <ac:spMkLst>
            <pc:docMk/>
            <pc:sldMk cId="0" sldId="257"/>
            <ac:spMk id="53" creationId="{EAB3B7D0-D074-450E-A9E2-38BE5EF797D6}"/>
          </ac:spMkLst>
        </pc:spChg>
        <pc:spChg chg="add del mod">
          <ac:chgData name="_CBs Linh" userId="4e30638eca495005" providerId="LiveId" clId="{E55BB4B2-3469-4C92-9B01-2102C4DAA972}" dt="2021-08-14T09:14:51.366" v="9495"/>
          <ac:spMkLst>
            <pc:docMk/>
            <pc:sldMk cId="0" sldId="257"/>
            <ac:spMk id="54" creationId="{80670F02-16DC-49CE-B71B-15417E5D84FC}"/>
          </ac:spMkLst>
        </pc:spChg>
        <pc:spChg chg="add del mod">
          <ac:chgData name="_CBs Linh" userId="4e30638eca495005" providerId="LiveId" clId="{E55BB4B2-3469-4C92-9B01-2102C4DAA972}" dt="2021-08-14T09:14:51.283" v="9492"/>
          <ac:spMkLst>
            <pc:docMk/>
            <pc:sldMk cId="0" sldId="257"/>
            <ac:spMk id="55" creationId="{4A0D295F-A1BC-44DF-930B-A41F865DD915}"/>
          </ac:spMkLst>
        </pc:spChg>
        <pc:spChg chg="add del mod">
          <ac:chgData name="_CBs Linh" userId="4e30638eca495005" providerId="LiveId" clId="{E55BB4B2-3469-4C92-9B01-2102C4DAA972}" dt="2021-08-14T09:14:50.618" v="9489"/>
          <ac:spMkLst>
            <pc:docMk/>
            <pc:sldMk cId="0" sldId="257"/>
            <ac:spMk id="56" creationId="{EFDB2833-A25B-48E7-A179-B67925CA05CD}"/>
          </ac:spMkLst>
        </pc:spChg>
        <pc:spChg chg="add mod">
          <ac:chgData name="_CBs Linh" userId="4e30638eca495005" providerId="LiveId" clId="{E55BB4B2-3469-4C92-9B01-2102C4DAA972}" dt="2021-08-14T09:16:14.721" v="9525" actId="2085"/>
          <ac:spMkLst>
            <pc:docMk/>
            <pc:sldMk cId="0" sldId="257"/>
            <ac:spMk id="57" creationId="{8B9D664A-2FBF-4C35-9342-A4AD1C131C06}"/>
          </ac:spMkLst>
        </pc:spChg>
        <pc:spChg chg="add mod">
          <ac:chgData name="_CBs Linh" userId="4e30638eca495005" providerId="LiveId" clId="{E55BB4B2-3469-4C92-9B01-2102C4DAA972}" dt="2021-08-14T09:16:18.227" v="9526" actId="2085"/>
          <ac:spMkLst>
            <pc:docMk/>
            <pc:sldMk cId="0" sldId="257"/>
            <ac:spMk id="58" creationId="{347686DA-66EE-4FC4-8304-9E9989F8CF15}"/>
          </ac:spMkLst>
        </pc:spChg>
        <pc:spChg chg="add mod">
          <ac:chgData name="_CBs Linh" userId="4e30638eca495005" providerId="LiveId" clId="{E55BB4B2-3469-4C92-9B01-2102C4DAA972}" dt="2021-08-14T09:16:52.719" v="9535" actId="14100"/>
          <ac:spMkLst>
            <pc:docMk/>
            <pc:sldMk cId="0" sldId="257"/>
            <ac:spMk id="59" creationId="{A4DBF458-992B-4F31-8B6D-ED16D771C206}"/>
          </ac:spMkLst>
        </pc:spChg>
        <pc:spChg chg="add mod">
          <ac:chgData name="_CBs Linh" userId="4e30638eca495005" providerId="LiveId" clId="{E55BB4B2-3469-4C92-9B01-2102C4DAA972}" dt="2021-08-14T09:16:55.733" v="9537" actId="14100"/>
          <ac:spMkLst>
            <pc:docMk/>
            <pc:sldMk cId="0" sldId="257"/>
            <ac:spMk id="60" creationId="{03A14D86-04A7-482F-B3A1-D6DA1CC14799}"/>
          </ac:spMkLst>
        </pc:spChg>
        <pc:spChg chg="add mod">
          <ac:chgData name="_CBs Linh" userId="4e30638eca495005" providerId="LiveId" clId="{E55BB4B2-3469-4C92-9B01-2102C4DAA972}" dt="2021-08-14T09:16:59.641" v="9538" actId="14100"/>
          <ac:spMkLst>
            <pc:docMk/>
            <pc:sldMk cId="0" sldId="257"/>
            <ac:spMk id="61" creationId="{80B6A766-A10A-4EF9-BBE3-E1D76D9F68BE}"/>
          </ac:spMkLst>
        </pc:spChg>
        <pc:spChg chg="add mod">
          <ac:chgData name="_CBs Linh" userId="4e30638eca495005" providerId="LiveId" clId="{E55BB4B2-3469-4C92-9B01-2102C4DAA972}" dt="2021-08-14T09:17:02.943" v="9540" actId="1076"/>
          <ac:spMkLst>
            <pc:docMk/>
            <pc:sldMk cId="0" sldId="257"/>
            <ac:spMk id="62" creationId="{FBE61EA7-9472-4C2B-88DD-ACABCDC29D7D}"/>
          </ac:spMkLst>
        </pc:spChg>
        <pc:spChg chg="add mod">
          <ac:chgData name="_CBs Linh" userId="4e30638eca495005" providerId="LiveId" clId="{E55BB4B2-3469-4C92-9B01-2102C4DAA972}" dt="2021-08-14T09:16:49.211" v="9533" actId="2085"/>
          <ac:spMkLst>
            <pc:docMk/>
            <pc:sldMk cId="0" sldId="257"/>
            <ac:spMk id="63" creationId="{751F5B58-7270-4EFF-B9BC-819E20AC0CC1}"/>
          </ac:spMkLst>
        </pc:spChg>
        <pc:spChg chg="add mod">
          <ac:chgData name="_CBs Linh" userId="4e30638eca495005" providerId="LiveId" clId="{E55BB4B2-3469-4C92-9B01-2102C4DAA972}" dt="2021-08-14T09:17:00.563" v="9539" actId="1076"/>
          <ac:spMkLst>
            <pc:docMk/>
            <pc:sldMk cId="0" sldId="257"/>
            <ac:spMk id="64" creationId="{019F4DA3-FBCE-461A-9589-85B5E174A0D7}"/>
          </ac:spMkLst>
        </pc:spChg>
        <pc:spChg chg="mod">
          <ac:chgData name="_CBs Linh" userId="4e30638eca495005" providerId="LiveId" clId="{E55BB4B2-3469-4C92-9B01-2102C4DAA972}" dt="2021-08-14T06:22:37.640" v="535" actId="14100"/>
          <ac:spMkLst>
            <pc:docMk/>
            <pc:sldMk cId="0" sldId="257"/>
            <ac:spMk id="105" creationId="{00000000-0000-0000-0000-000000000000}"/>
          </ac:spMkLst>
        </pc:spChg>
        <pc:spChg chg="del mod">
          <ac:chgData name="_CBs Linh" userId="4e30638eca495005" providerId="LiveId" clId="{E55BB4B2-3469-4C92-9B01-2102C4DAA972}" dt="2021-08-14T06:16:10.448" v="308" actId="21"/>
          <ac:spMkLst>
            <pc:docMk/>
            <pc:sldMk cId="0" sldId="257"/>
            <ac:spMk id="108" creationId="{00000000-0000-0000-0000-000000000000}"/>
          </ac:spMkLst>
        </pc:spChg>
        <pc:spChg chg="mod">
          <ac:chgData name="_CBs Linh" userId="4e30638eca495005" providerId="LiveId" clId="{E55BB4B2-3469-4C92-9B01-2102C4DAA972}" dt="2021-08-14T08:22:32.892" v="6606" actId="1076"/>
          <ac:spMkLst>
            <pc:docMk/>
            <pc:sldMk cId="0" sldId="257"/>
            <ac:spMk id="109" creationId="{00000000-0000-0000-0000-000000000000}"/>
          </ac:spMkLst>
        </pc:spChg>
        <pc:spChg chg="mod">
          <ac:chgData name="_CBs Linh" userId="4e30638eca495005" providerId="LiveId" clId="{E55BB4B2-3469-4C92-9B01-2102C4DAA972}" dt="2021-08-14T06:21:31.923" v="525" actId="20577"/>
          <ac:spMkLst>
            <pc:docMk/>
            <pc:sldMk cId="0" sldId="257"/>
            <ac:spMk id="110" creationId="{00000000-0000-0000-0000-000000000000}"/>
          </ac:spMkLst>
        </pc:spChg>
        <pc:spChg chg="mod">
          <ac:chgData name="_CBs Linh" userId="4e30638eca495005" providerId="LiveId" clId="{E55BB4B2-3469-4C92-9B01-2102C4DAA972}" dt="2021-08-14T06:13:21.275" v="90" actId="1076"/>
          <ac:spMkLst>
            <pc:docMk/>
            <pc:sldMk cId="0" sldId="257"/>
            <ac:spMk id="112" creationId="{00000000-0000-0000-0000-000000000000}"/>
          </ac:spMkLst>
        </pc:spChg>
        <pc:spChg chg="del mod">
          <ac:chgData name="_CBs Linh" userId="4e30638eca495005" providerId="LiveId" clId="{E55BB4B2-3469-4C92-9B01-2102C4DAA972}" dt="2021-08-14T06:13:15.188" v="89" actId="21"/>
          <ac:spMkLst>
            <pc:docMk/>
            <pc:sldMk cId="0" sldId="257"/>
            <ac:spMk id="113" creationId="{00000000-0000-0000-0000-000000000000}"/>
          </ac:spMkLst>
        </pc:spChg>
        <pc:spChg chg="mod">
          <ac:chgData name="_CBs Linh" userId="4e30638eca495005" providerId="LiveId" clId="{E55BB4B2-3469-4C92-9B01-2102C4DAA972}" dt="2021-08-14T06:14:22.471" v="167" actId="1076"/>
          <ac:spMkLst>
            <pc:docMk/>
            <pc:sldMk cId="0" sldId="257"/>
            <ac:spMk id="116" creationId="{00000000-0000-0000-0000-000000000000}"/>
          </ac:spMkLst>
        </pc:spChg>
        <pc:spChg chg="del mod">
          <ac:chgData name="_CBs Linh" userId="4e30638eca495005" providerId="LiveId" clId="{E55BB4B2-3469-4C92-9B01-2102C4DAA972}" dt="2021-08-14T06:13:49.588" v="92" actId="21"/>
          <ac:spMkLst>
            <pc:docMk/>
            <pc:sldMk cId="0" sldId="257"/>
            <ac:spMk id="117" creationId="{00000000-0000-0000-0000-000000000000}"/>
          </ac:spMkLst>
        </pc:spChg>
        <pc:spChg chg="mod">
          <ac:chgData name="_CBs Linh" userId="4e30638eca495005" providerId="LiveId" clId="{E55BB4B2-3469-4C92-9B01-2102C4DAA972}" dt="2021-08-14T06:15:00.061" v="240" actId="1076"/>
          <ac:spMkLst>
            <pc:docMk/>
            <pc:sldMk cId="0" sldId="257"/>
            <ac:spMk id="118" creationId="{00000000-0000-0000-0000-000000000000}"/>
          </ac:spMkLst>
        </pc:spChg>
        <pc:spChg chg="del mod">
          <ac:chgData name="_CBs Linh" userId="4e30638eca495005" providerId="LiveId" clId="{E55BB4B2-3469-4C92-9B01-2102C4DAA972}" dt="2021-08-14T06:14:32.217" v="170" actId="21"/>
          <ac:spMkLst>
            <pc:docMk/>
            <pc:sldMk cId="0" sldId="257"/>
            <ac:spMk id="119" creationId="{00000000-0000-0000-0000-000000000000}"/>
          </ac:spMkLst>
        </pc:spChg>
        <pc:spChg chg="mod">
          <ac:chgData name="_CBs Linh" userId="4e30638eca495005" providerId="LiveId" clId="{E55BB4B2-3469-4C92-9B01-2102C4DAA972}" dt="2021-08-14T06:19:47.925" v="398" actId="1076"/>
          <ac:spMkLst>
            <pc:docMk/>
            <pc:sldMk cId="0" sldId="257"/>
            <ac:spMk id="120" creationId="{00000000-0000-0000-0000-000000000000}"/>
          </ac:spMkLst>
        </pc:spChg>
        <pc:spChg chg="mod">
          <ac:chgData name="_CBs Linh" userId="4e30638eca495005" providerId="LiveId" clId="{E55BB4B2-3469-4C92-9B01-2102C4DAA972}" dt="2021-08-14T06:19:51.316" v="399" actId="1076"/>
          <ac:spMkLst>
            <pc:docMk/>
            <pc:sldMk cId="0" sldId="257"/>
            <ac:spMk id="121" creationId="{00000000-0000-0000-0000-000000000000}"/>
          </ac:spMkLst>
        </pc:spChg>
        <pc:spChg chg="del">
          <ac:chgData name="_CBs Linh" userId="4e30638eca495005" providerId="LiveId" clId="{E55BB4B2-3469-4C92-9B01-2102C4DAA972}" dt="2021-08-14T06:15:37.553" v="243" actId="21"/>
          <ac:spMkLst>
            <pc:docMk/>
            <pc:sldMk cId="0" sldId="257"/>
            <ac:spMk id="122" creationId="{00000000-0000-0000-0000-000000000000}"/>
          </ac:spMkLst>
        </pc:spChg>
        <pc:spChg chg="del mod">
          <ac:chgData name="_CBs Linh" userId="4e30638eca495005" providerId="LiveId" clId="{E55BB4B2-3469-4C92-9B01-2102C4DAA972}" dt="2021-08-14T08:22:36.780" v="6607" actId="478"/>
          <ac:spMkLst>
            <pc:docMk/>
            <pc:sldMk cId="0" sldId="257"/>
            <ac:spMk id="123" creationId="{00000000-0000-0000-0000-000000000000}"/>
          </ac:spMkLst>
        </pc:spChg>
        <pc:spChg chg="del mod">
          <ac:chgData name="_CBs Linh" userId="4e30638eca495005" providerId="LiveId" clId="{E55BB4B2-3469-4C92-9B01-2102C4DAA972}" dt="2021-08-14T08:22:44.076" v="6610" actId="478"/>
          <ac:spMkLst>
            <pc:docMk/>
            <pc:sldMk cId="0" sldId="257"/>
            <ac:spMk id="124" creationId="{00000000-0000-0000-0000-000000000000}"/>
          </ac:spMkLst>
        </pc:spChg>
        <pc:spChg chg="del mod">
          <ac:chgData name="_CBs Linh" userId="4e30638eca495005" providerId="LiveId" clId="{E55BB4B2-3469-4C92-9B01-2102C4DAA972}" dt="2021-08-14T06:16:28.747" v="313" actId="21"/>
          <ac:spMkLst>
            <pc:docMk/>
            <pc:sldMk cId="0" sldId="257"/>
            <ac:spMk id="125" creationId="{00000000-0000-0000-0000-000000000000}"/>
          </ac:spMkLst>
        </pc:spChg>
        <pc:picChg chg="add del">
          <ac:chgData name="_CBs Linh" userId="4e30638eca495005" providerId="LiveId" clId="{E55BB4B2-3469-4C92-9B01-2102C4DAA972}" dt="2021-08-14T06:23:18.184" v="539" actId="22"/>
          <ac:picMkLst>
            <pc:docMk/>
            <pc:sldMk cId="0" sldId="257"/>
            <ac:picMk id="7" creationId="{9A60DE84-8B36-4BC9-8594-61502E046C2E}"/>
          </ac:picMkLst>
        </pc:picChg>
        <pc:picChg chg="add mod">
          <ac:chgData name="_CBs Linh" userId="4e30638eca495005" providerId="LiveId" clId="{E55BB4B2-3469-4C92-9B01-2102C4DAA972}" dt="2021-08-14T06:16:36.671" v="319" actId="571"/>
          <ac:picMkLst>
            <pc:docMk/>
            <pc:sldMk cId="0" sldId="257"/>
            <ac:picMk id="30" creationId="{1F669714-A2C3-4568-819C-17B130B76FD0}"/>
          </ac:picMkLst>
        </pc:picChg>
        <pc:picChg chg="add mod">
          <ac:chgData name="_CBs Linh" userId="4e30638eca495005" providerId="LiveId" clId="{E55BB4B2-3469-4C92-9B01-2102C4DAA972}" dt="2021-08-14T06:16:35.814" v="317" actId="571"/>
          <ac:picMkLst>
            <pc:docMk/>
            <pc:sldMk cId="0" sldId="257"/>
            <ac:picMk id="31" creationId="{388BC334-91E9-4412-B618-4F3195958125}"/>
          </ac:picMkLst>
        </pc:picChg>
        <pc:picChg chg="mod">
          <ac:chgData name="_CBs Linh" userId="4e30638eca495005" providerId="LiveId" clId="{E55BB4B2-3469-4C92-9B01-2102C4DAA972}" dt="2021-08-14T06:12:13.504" v="84" actId="1076"/>
          <ac:picMkLst>
            <pc:docMk/>
            <pc:sldMk cId="0" sldId="257"/>
            <ac:picMk id="103" creationId="{00000000-0000-0000-0000-000000000000}"/>
          </ac:picMkLst>
        </pc:picChg>
        <pc:picChg chg="mod">
          <ac:chgData name="_CBs Linh" userId="4e30638eca495005" providerId="LiveId" clId="{E55BB4B2-3469-4C92-9B01-2102C4DAA972}" dt="2021-08-14T06:16:44.088" v="320" actId="1076"/>
          <ac:picMkLst>
            <pc:docMk/>
            <pc:sldMk cId="0" sldId="257"/>
            <ac:picMk id="107" creationId="{00000000-0000-0000-0000-000000000000}"/>
          </ac:picMkLst>
        </pc:picChg>
      </pc:sldChg>
      <pc:sldChg chg="addSp delSp modSp mod modTransition modAnim">
        <pc:chgData name="_CBs Linh" userId="4e30638eca495005" providerId="LiveId" clId="{E55BB4B2-3469-4C92-9B01-2102C4DAA972}" dt="2021-08-14T09:25:12.580" v="9595"/>
        <pc:sldMkLst>
          <pc:docMk/>
          <pc:sldMk cId="0" sldId="258"/>
        </pc:sldMkLst>
        <pc:spChg chg="add del mod">
          <ac:chgData name="_CBs Linh" userId="4e30638eca495005" providerId="LiveId" clId="{E55BB4B2-3469-4C92-9B01-2102C4DAA972}" dt="2021-08-14T06:30:45.878" v="1021" actId="21"/>
          <ac:spMkLst>
            <pc:docMk/>
            <pc:sldMk cId="0" sldId="258"/>
            <ac:spMk id="3" creationId="{814697BE-C684-4274-B7F1-80EC15E42564}"/>
          </ac:spMkLst>
        </pc:spChg>
        <pc:spChg chg="add mod ord">
          <ac:chgData name="_CBs Linh" userId="4e30638eca495005" providerId="LiveId" clId="{E55BB4B2-3469-4C92-9B01-2102C4DAA972}" dt="2021-08-14T06:55:49.998" v="1414" actId="1076"/>
          <ac:spMkLst>
            <pc:docMk/>
            <pc:sldMk cId="0" sldId="258"/>
            <ac:spMk id="8" creationId="{C8A966F1-2FD5-4700-B256-058157ADB2BD}"/>
          </ac:spMkLst>
        </pc:spChg>
        <pc:spChg chg="add mod">
          <ac:chgData name="_CBs Linh" userId="4e30638eca495005" providerId="LiveId" clId="{E55BB4B2-3469-4C92-9B01-2102C4DAA972}" dt="2021-08-14T06:56:23.008" v="1426" actId="1076"/>
          <ac:spMkLst>
            <pc:docMk/>
            <pc:sldMk cId="0" sldId="258"/>
            <ac:spMk id="10" creationId="{8277A3E3-3762-44E5-9B9C-08791CD61DE7}"/>
          </ac:spMkLst>
        </pc:spChg>
        <pc:spChg chg="add del mod">
          <ac:chgData name="_CBs Linh" userId="4e30638eca495005" providerId="LiveId" clId="{E55BB4B2-3469-4C92-9B01-2102C4DAA972}" dt="2021-08-14T06:30:16.319" v="1011" actId="478"/>
          <ac:spMkLst>
            <pc:docMk/>
            <pc:sldMk cId="0" sldId="258"/>
            <ac:spMk id="11" creationId="{140B53E6-0332-4F1E-BCB3-E298F89179A5}"/>
          </ac:spMkLst>
        </pc:spChg>
        <pc:spChg chg="add mod">
          <ac:chgData name="_CBs Linh" userId="4e30638eca495005" providerId="LiveId" clId="{E55BB4B2-3469-4C92-9B01-2102C4DAA972}" dt="2021-08-14T06:52:54.317" v="1341" actId="1076"/>
          <ac:spMkLst>
            <pc:docMk/>
            <pc:sldMk cId="0" sldId="258"/>
            <ac:spMk id="12" creationId="{98E68415-DE1D-414B-A0A4-7E65B81EA47A}"/>
          </ac:spMkLst>
        </pc:spChg>
        <pc:spChg chg="add del mod">
          <ac:chgData name="_CBs Linh" userId="4e30638eca495005" providerId="LiveId" clId="{E55BB4B2-3469-4C92-9B01-2102C4DAA972}" dt="2021-08-14T06:36:26.937" v="1040"/>
          <ac:spMkLst>
            <pc:docMk/>
            <pc:sldMk cId="0" sldId="258"/>
            <ac:spMk id="15" creationId="{9043B9CE-7B33-4E26-A394-9DB69D9134E2}"/>
          </ac:spMkLst>
        </pc:spChg>
        <pc:spChg chg="add mod ord">
          <ac:chgData name="_CBs Linh" userId="4e30638eca495005" providerId="LiveId" clId="{E55BB4B2-3469-4C92-9B01-2102C4DAA972}" dt="2021-08-14T06:52:58.737" v="1342" actId="1076"/>
          <ac:spMkLst>
            <pc:docMk/>
            <pc:sldMk cId="0" sldId="258"/>
            <ac:spMk id="21" creationId="{DC26BE59-85E1-4707-8A47-BC68D76B474F}"/>
          </ac:spMkLst>
        </pc:spChg>
        <pc:spChg chg="add mod">
          <ac:chgData name="_CBs Linh" userId="4e30638eca495005" providerId="LiveId" clId="{E55BB4B2-3469-4C92-9B01-2102C4DAA972}" dt="2021-08-14T06:50:00.564" v="1132" actId="1076"/>
          <ac:spMkLst>
            <pc:docMk/>
            <pc:sldMk cId="0" sldId="258"/>
            <ac:spMk id="22" creationId="{E5B1AB7D-1B96-4E79-9418-27AE1E4EE99A}"/>
          </ac:spMkLst>
        </pc:spChg>
        <pc:spChg chg="add mod">
          <ac:chgData name="_CBs Linh" userId="4e30638eca495005" providerId="LiveId" clId="{E55BB4B2-3469-4C92-9B01-2102C4DAA972}" dt="2021-08-14T06:50:23.746" v="1202" actId="1076"/>
          <ac:spMkLst>
            <pc:docMk/>
            <pc:sldMk cId="0" sldId="258"/>
            <ac:spMk id="23" creationId="{AF51F097-473B-424D-A242-19F9F5563B71}"/>
          </ac:spMkLst>
        </pc:spChg>
        <pc:spChg chg="add mod">
          <ac:chgData name="_CBs Linh" userId="4e30638eca495005" providerId="LiveId" clId="{E55BB4B2-3469-4C92-9B01-2102C4DAA972}" dt="2021-08-14T09:18:15.232" v="9546" actId="1076"/>
          <ac:spMkLst>
            <pc:docMk/>
            <pc:sldMk cId="0" sldId="258"/>
            <ac:spMk id="24" creationId="{B59D2C65-A342-4BCD-B650-856E7D1F18D2}"/>
          </ac:spMkLst>
        </pc:spChg>
        <pc:spChg chg="add mod">
          <ac:chgData name="_CBs Linh" userId="4e30638eca495005" providerId="LiveId" clId="{E55BB4B2-3469-4C92-9B01-2102C4DAA972}" dt="2021-08-14T09:18:23.316" v="9548" actId="14100"/>
          <ac:spMkLst>
            <pc:docMk/>
            <pc:sldMk cId="0" sldId="258"/>
            <ac:spMk id="25" creationId="{47B827D1-A013-4EB9-89E3-9366547C0077}"/>
          </ac:spMkLst>
        </pc:spChg>
        <pc:spChg chg="add mod">
          <ac:chgData name="_CBs Linh" userId="4e30638eca495005" providerId="LiveId" clId="{E55BB4B2-3469-4C92-9B01-2102C4DAA972}" dt="2021-08-14T06:52:25.473" v="1314" actId="20577"/>
          <ac:spMkLst>
            <pc:docMk/>
            <pc:sldMk cId="0" sldId="258"/>
            <ac:spMk id="26" creationId="{9394790E-3A85-415B-80EE-DB2F52BC8B44}"/>
          </ac:spMkLst>
        </pc:spChg>
        <pc:spChg chg="add mod">
          <ac:chgData name="_CBs Linh" userId="4e30638eca495005" providerId="LiveId" clId="{E55BB4B2-3469-4C92-9B01-2102C4DAA972}" dt="2021-08-14T09:18:49.725" v="9554" actId="1076"/>
          <ac:spMkLst>
            <pc:docMk/>
            <pc:sldMk cId="0" sldId="258"/>
            <ac:spMk id="27" creationId="{DE1E28A7-3D76-4624-AD2E-CD22D902BCE6}"/>
          </ac:spMkLst>
        </pc:spChg>
        <pc:spChg chg="add mod">
          <ac:chgData name="_CBs Linh" userId="4e30638eca495005" providerId="LiveId" clId="{E55BB4B2-3469-4C92-9B01-2102C4DAA972}" dt="2021-08-14T06:54:10.547" v="1357" actId="1076"/>
          <ac:spMkLst>
            <pc:docMk/>
            <pc:sldMk cId="0" sldId="258"/>
            <ac:spMk id="28" creationId="{A70AAEBA-B551-4AD9-B282-74D64C4E3829}"/>
          </ac:spMkLst>
        </pc:spChg>
        <pc:spChg chg="add mod">
          <ac:chgData name="_CBs Linh" userId="4e30638eca495005" providerId="LiveId" clId="{E55BB4B2-3469-4C92-9B01-2102C4DAA972}" dt="2021-08-14T06:54:22.535" v="1372" actId="20577"/>
          <ac:spMkLst>
            <pc:docMk/>
            <pc:sldMk cId="0" sldId="258"/>
            <ac:spMk id="29" creationId="{6A335078-1DB1-41BC-91BB-0D76E13AB20D}"/>
          </ac:spMkLst>
        </pc:spChg>
        <pc:spChg chg="add mod ord">
          <ac:chgData name="_CBs Linh" userId="4e30638eca495005" providerId="LiveId" clId="{E55BB4B2-3469-4C92-9B01-2102C4DAA972}" dt="2021-08-14T09:17:49.867" v="9541" actId="1076"/>
          <ac:spMkLst>
            <pc:docMk/>
            <pc:sldMk cId="0" sldId="258"/>
            <ac:spMk id="30" creationId="{EE141E59-0278-4D4A-A330-9E6A4218DE67}"/>
          </ac:spMkLst>
        </pc:spChg>
        <pc:spChg chg="add mod">
          <ac:chgData name="_CBs Linh" userId="4e30638eca495005" providerId="LiveId" clId="{E55BB4B2-3469-4C92-9B01-2102C4DAA972}" dt="2021-08-14T06:57:08.822" v="1433" actId="1076"/>
          <ac:spMkLst>
            <pc:docMk/>
            <pc:sldMk cId="0" sldId="258"/>
            <ac:spMk id="31" creationId="{D0C21140-67A1-45A1-83AE-C560E3574268}"/>
          </ac:spMkLst>
        </pc:spChg>
        <pc:spChg chg="add del mod">
          <ac:chgData name="_CBs Linh" userId="4e30638eca495005" providerId="LiveId" clId="{E55BB4B2-3469-4C92-9B01-2102C4DAA972}" dt="2021-08-14T06:30:42.437" v="1019" actId="478"/>
          <ac:spMkLst>
            <pc:docMk/>
            <pc:sldMk cId="0" sldId="258"/>
            <ac:spMk id="132" creationId="{00000000-0000-0000-0000-000000000000}"/>
          </ac:spMkLst>
        </pc:spChg>
        <pc:spChg chg="del mod">
          <ac:chgData name="_CBs Linh" userId="4e30638eca495005" providerId="LiveId" clId="{E55BB4B2-3469-4C92-9B01-2102C4DAA972}" dt="2021-08-14T06:28:46.548" v="987" actId="478"/>
          <ac:spMkLst>
            <pc:docMk/>
            <pc:sldMk cId="0" sldId="258"/>
            <ac:spMk id="134" creationId="{00000000-0000-0000-0000-000000000000}"/>
          </ac:spMkLst>
        </pc:spChg>
        <pc:spChg chg="mod">
          <ac:chgData name="_CBs Linh" userId="4e30638eca495005" providerId="LiveId" clId="{E55BB4B2-3469-4C92-9B01-2102C4DAA972}" dt="2021-08-14T06:53:24.141" v="1346" actId="20577"/>
          <ac:spMkLst>
            <pc:docMk/>
            <pc:sldMk cId="0" sldId="258"/>
            <ac:spMk id="135" creationId="{00000000-0000-0000-0000-000000000000}"/>
          </ac:spMkLst>
        </pc:spChg>
        <pc:picChg chg="add mod ord">
          <ac:chgData name="_CBs Linh" userId="4e30638eca495005" providerId="LiveId" clId="{E55BB4B2-3469-4C92-9B01-2102C4DAA972}" dt="2021-08-14T09:18:09.874" v="9545" actId="1076"/>
          <ac:picMkLst>
            <pc:docMk/>
            <pc:sldMk cId="0" sldId="258"/>
            <ac:picMk id="5" creationId="{D4A5A21D-9683-468F-9545-7A0C3A2E71AC}"/>
          </ac:picMkLst>
        </pc:picChg>
        <pc:picChg chg="add mod ord">
          <ac:chgData name="_CBs Linh" userId="4e30638eca495005" providerId="LiveId" clId="{E55BB4B2-3469-4C92-9B01-2102C4DAA972}" dt="2021-08-14T06:57:19.551" v="1436" actId="1076"/>
          <ac:picMkLst>
            <pc:docMk/>
            <pc:sldMk cId="0" sldId="258"/>
            <ac:picMk id="7" creationId="{C041572A-46A8-4474-9929-469EFB325FB3}"/>
          </ac:picMkLst>
        </pc:picChg>
        <pc:picChg chg="mod">
          <ac:chgData name="_CBs Linh" userId="4e30638eca495005" providerId="LiveId" clId="{E55BB4B2-3469-4C92-9B01-2102C4DAA972}" dt="2021-08-14T06:29:31.049" v="997" actId="1076"/>
          <ac:picMkLst>
            <pc:docMk/>
            <pc:sldMk cId="0" sldId="258"/>
            <ac:picMk id="131" creationId="{00000000-0000-0000-0000-000000000000}"/>
          </ac:picMkLst>
        </pc:picChg>
        <pc:picChg chg="mod">
          <ac:chgData name="_CBs Linh" userId="4e30638eca495005" providerId="LiveId" clId="{E55BB4B2-3469-4C92-9B01-2102C4DAA972}" dt="2021-08-14T07:00:35.157" v="1510" actId="1076"/>
          <ac:picMkLst>
            <pc:docMk/>
            <pc:sldMk cId="0" sldId="258"/>
            <ac:picMk id="133" creationId="{00000000-0000-0000-0000-000000000000}"/>
          </ac:picMkLst>
        </pc:picChg>
        <pc:picChg chg="del mod">
          <ac:chgData name="_CBs Linh" userId="4e30638eca495005" providerId="LiveId" clId="{E55BB4B2-3469-4C92-9B01-2102C4DAA972}" dt="2021-08-14T06:28:48.543" v="988" actId="478"/>
          <ac:picMkLst>
            <pc:docMk/>
            <pc:sldMk cId="0" sldId="258"/>
            <ac:picMk id="137" creationId="{00000000-0000-0000-0000-000000000000}"/>
          </ac:picMkLst>
        </pc:picChg>
      </pc:sldChg>
      <pc:sldChg chg="delSp modSp mod modTransition modAnim">
        <pc:chgData name="_CBs Linh" userId="4e30638eca495005" providerId="LiveId" clId="{E55BB4B2-3469-4C92-9B01-2102C4DAA972}" dt="2021-08-14T09:25:54.068" v="9599"/>
        <pc:sldMkLst>
          <pc:docMk/>
          <pc:sldMk cId="0" sldId="259"/>
        </pc:sldMkLst>
        <pc:spChg chg="mod">
          <ac:chgData name="_CBs Linh" userId="4e30638eca495005" providerId="LiveId" clId="{E55BB4B2-3469-4C92-9B01-2102C4DAA972}" dt="2021-08-14T06:59:41.056" v="1504" actId="1076"/>
          <ac:spMkLst>
            <pc:docMk/>
            <pc:sldMk cId="0" sldId="259"/>
            <ac:spMk id="142" creationId="{00000000-0000-0000-0000-000000000000}"/>
          </ac:spMkLst>
        </pc:spChg>
        <pc:spChg chg="del mod">
          <ac:chgData name="_CBs Linh" userId="4e30638eca495005" providerId="LiveId" clId="{E55BB4B2-3469-4C92-9B01-2102C4DAA972}" dt="2021-08-14T06:59:12.838" v="1487" actId="478"/>
          <ac:spMkLst>
            <pc:docMk/>
            <pc:sldMk cId="0" sldId="259"/>
            <ac:spMk id="143" creationId="{00000000-0000-0000-0000-000000000000}"/>
          </ac:spMkLst>
        </pc:spChg>
        <pc:spChg chg="mod">
          <ac:chgData name="_CBs Linh" userId="4e30638eca495005" providerId="LiveId" clId="{E55BB4B2-3469-4C92-9B01-2102C4DAA972}" dt="2021-08-14T07:00:04.207" v="1508" actId="1076"/>
          <ac:spMkLst>
            <pc:docMk/>
            <pc:sldMk cId="0" sldId="259"/>
            <ac:spMk id="144" creationId="{00000000-0000-0000-0000-000000000000}"/>
          </ac:spMkLst>
        </pc:spChg>
      </pc:sldChg>
      <pc:sldChg chg="modSp mod modTransition modAnim">
        <pc:chgData name="_CBs Linh" userId="4e30638eca495005" providerId="LiveId" clId="{E55BB4B2-3469-4C92-9B01-2102C4DAA972}" dt="2021-08-14T09:26:12.487" v="9601"/>
        <pc:sldMkLst>
          <pc:docMk/>
          <pc:sldMk cId="0" sldId="260"/>
        </pc:sldMkLst>
        <pc:spChg chg="mod">
          <ac:chgData name="_CBs Linh" userId="4e30638eca495005" providerId="LiveId" clId="{E55BB4B2-3469-4C92-9B01-2102C4DAA972}" dt="2021-08-14T07:43:41.396" v="4312" actId="5793"/>
          <ac:spMkLst>
            <pc:docMk/>
            <pc:sldMk cId="0" sldId="260"/>
            <ac:spMk id="153" creationId="{00000000-0000-0000-0000-000000000000}"/>
          </ac:spMkLst>
        </pc:spChg>
        <pc:spChg chg="mod">
          <ac:chgData name="_CBs Linh" userId="4e30638eca495005" providerId="LiveId" clId="{E55BB4B2-3469-4C92-9B01-2102C4DAA972}" dt="2021-08-14T07:56:14.722" v="4507" actId="20577"/>
          <ac:spMkLst>
            <pc:docMk/>
            <pc:sldMk cId="0" sldId="260"/>
            <ac:spMk id="154" creationId="{00000000-0000-0000-0000-000000000000}"/>
          </ac:spMkLst>
        </pc:spChg>
        <pc:spChg chg="mod">
          <ac:chgData name="_CBs Linh" userId="4e30638eca495005" providerId="LiveId" clId="{E55BB4B2-3469-4C92-9B01-2102C4DAA972}" dt="2021-08-14T07:21:28.218" v="2968" actId="1076"/>
          <ac:spMkLst>
            <pc:docMk/>
            <pc:sldMk cId="0" sldId="260"/>
            <ac:spMk id="155" creationId="{00000000-0000-0000-0000-000000000000}"/>
          </ac:spMkLst>
        </pc:spChg>
        <pc:spChg chg="mod">
          <ac:chgData name="_CBs Linh" userId="4e30638eca495005" providerId="LiveId" clId="{E55BB4B2-3469-4C92-9B01-2102C4DAA972}" dt="2021-08-14T07:23:27.119" v="3308" actId="20577"/>
          <ac:spMkLst>
            <pc:docMk/>
            <pc:sldMk cId="0" sldId="260"/>
            <ac:spMk id="156" creationId="{00000000-0000-0000-0000-000000000000}"/>
          </ac:spMkLst>
        </pc:spChg>
        <pc:spChg chg="mod">
          <ac:chgData name="_CBs Linh" userId="4e30638eca495005" providerId="LiveId" clId="{E55BB4B2-3469-4C92-9B01-2102C4DAA972}" dt="2021-08-14T07:30:04.723" v="3542" actId="1076"/>
          <ac:spMkLst>
            <pc:docMk/>
            <pc:sldMk cId="0" sldId="260"/>
            <ac:spMk id="157" creationId="{00000000-0000-0000-0000-000000000000}"/>
          </ac:spMkLst>
        </pc:spChg>
        <pc:spChg chg="mod">
          <ac:chgData name="_CBs Linh" userId="4e30638eca495005" providerId="LiveId" clId="{E55BB4B2-3469-4C92-9B01-2102C4DAA972}" dt="2021-08-14T07:44:32.546" v="4396" actId="1076"/>
          <ac:spMkLst>
            <pc:docMk/>
            <pc:sldMk cId="0" sldId="260"/>
            <ac:spMk id="158" creationId="{00000000-0000-0000-0000-000000000000}"/>
          </ac:spMkLst>
        </pc:spChg>
        <pc:spChg chg="mod">
          <ac:chgData name="_CBs Linh" userId="4e30638eca495005" providerId="LiveId" clId="{E55BB4B2-3469-4C92-9B01-2102C4DAA972}" dt="2021-08-14T07:55:48.300" v="4503" actId="5793"/>
          <ac:spMkLst>
            <pc:docMk/>
            <pc:sldMk cId="0" sldId="260"/>
            <ac:spMk id="159" creationId="{00000000-0000-0000-0000-000000000000}"/>
          </ac:spMkLst>
        </pc:spChg>
      </pc:sldChg>
      <pc:sldChg chg="modSp mod ord modTransition modAnim modNotes">
        <pc:chgData name="_CBs Linh" userId="4e30638eca495005" providerId="LiveId" clId="{E55BB4B2-3469-4C92-9B01-2102C4DAA972}" dt="2021-08-14T09:21:15.657" v="9577"/>
        <pc:sldMkLst>
          <pc:docMk/>
          <pc:sldMk cId="0" sldId="261"/>
        </pc:sldMkLst>
        <pc:spChg chg="mod">
          <ac:chgData name="_CBs Linh" userId="4e30638eca495005" providerId="LiveId" clId="{E55BB4B2-3469-4C92-9B01-2102C4DAA972}" dt="2021-08-14T07:57:11.334" v="4512" actId="1076"/>
          <ac:spMkLst>
            <pc:docMk/>
            <pc:sldMk cId="0" sldId="261"/>
            <ac:spMk id="168" creationId="{00000000-0000-0000-0000-000000000000}"/>
          </ac:spMkLst>
        </pc:spChg>
        <pc:spChg chg="mod">
          <ac:chgData name="_CBs Linh" userId="4e30638eca495005" providerId="LiveId" clId="{E55BB4B2-3469-4C92-9B01-2102C4DAA972}" dt="2021-08-14T08:02:36.230" v="4867" actId="20577"/>
          <ac:spMkLst>
            <pc:docMk/>
            <pc:sldMk cId="0" sldId="261"/>
            <ac:spMk id="169" creationId="{00000000-0000-0000-0000-000000000000}"/>
          </ac:spMkLst>
        </pc:spChg>
        <pc:spChg chg="mod">
          <ac:chgData name="_CBs Linh" userId="4e30638eca495005" providerId="LiveId" clId="{E55BB4B2-3469-4C92-9B01-2102C4DAA972}" dt="2021-08-14T08:07:17.514" v="5148" actId="5793"/>
          <ac:spMkLst>
            <pc:docMk/>
            <pc:sldMk cId="0" sldId="261"/>
            <ac:spMk id="170" creationId="{00000000-0000-0000-0000-000000000000}"/>
          </ac:spMkLst>
        </pc:spChg>
        <pc:spChg chg="mod">
          <ac:chgData name="_CBs Linh" userId="4e30638eca495005" providerId="LiveId" clId="{E55BB4B2-3469-4C92-9B01-2102C4DAA972}" dt="2021-08-14T08:04:46.391" v="4974" actId="1076"/>
          <ac:spMkLst>
            <pc:docMk/>
            <pc:sldMk cId="0" sldId="261"/>
            <ac:spMk id="171" creationId="{00000000-0000-0000-0000-000000000000}"/>
          </ac:spMkLst>
        </pc:spChg>
        <pc:spChg chg="mod">
          <ac:chgData name="_CBs Linh" userId="4e30638eca495005" providerId="LiveId" clId="{E55BB4B2-3469-4C92-9B01-2102C4DAA972}" dt="2021-08-14T08:03:06.159" v="4945" actId="20577"/>
          <ac:spMkLst>
            <pc:docMk/>
            <pc:sldMk cId="0" sldId="261"/>
            <ac:spMk id="172" creationId="{00000000-0000-0000-0000-000000000000}"/>
          </ac:spMkLst>
        </pc:spChg>
        <pc:spChg chg="mod">
          <ac:chgData name="_CBs Linh" userId="4e30638eca495005" providerId="LiveId" clId="{E55BB4B2-3469-4C92-9B01-2102C4DAA972}" dt="2021-08-14T08:02:53.408" v="4899" actId="1076"/>
          <ac:spMkLst>
            <pc:docMk/>
            <pc:sldMk cId="0" sldId="261"/>
            <ac:spMk id="173" creationId="{00000000-0000-0000-0000-000000000000}"/>
          </ac:spMkLst>
        </pc:spChg>
        <pc:picChg chg="mod">
          <ac:chgData name="_CBs Linh" userId="4e30638eca495005" providerId="LiveId" clId="{E55BB4B2-3469-4C92-9B01-2102C4DAA972}" dt="2021-08-14T08:02:48.607" v="4898" actId="1076"/>
          <ac:picMkLst>
            <pc:docMk/>
            <pc:sldMk cId="0" sldId="261"/>
            <ac:picMk id="174" creationId="{00000000-0000-0000-0000-000000000000}"/>
          </ac:picMkLst>
        </pc:picChg>
      </pc:sldChg>
      <pc:sldChg chg="modSp mod ord modTransition modAnim modNotes">
        <pc:chgData name="_CBs Linh" userId="4e30638eca495005" providerId="LiveId" clId="{E55BB4B2-3469-4C92-9B01-2102C4DAA972}" dt="2021-08-14T09:26:46.688" v="9604"/>
        <pc:sldMkLst>
          <pc:docMk/>
          <pc:sldMk cId="0" sldId="262"/>
        </pc:sldMkLst>
        <pc:spChg chg="mod">
          <ac:chgData name="_CBs Linh" userId="4e30638eca495005" providerId="LiveId" clId="{E55BB4B2-3469-4C92-9B01-2102C4DAA972}" dt="2021-08-14T08:07:35.961" v="5160" actId="20577"/>
          <ac:spMkLst>
            <pc:docMk/>
            <pc:sldMk cId="0" sldId="262"/>
            <ac:spMk id="195" creationId="{00000000-0000-0000-0000-000000000000}"/>
          </ac:spMkLst>
        </pc:spChg>
        <pc:spChg chg="mod">
          <ac:chgData name="_CBs Linh" userId="4e30638eca495005" providerId="LiveId" clId="{E55BB4B2-3469-4C92-9B01-2102C4DAA972}" dt="2021-08-14T08:13:28.929" v="5854" actId="20577"/>
          <ac:spMkLst>
            <pc:docMk/>
            <pc:sldMk cId="0" sldId="262"/>
            <ac:spMk id="196" creationId="{00000000-0000-0000-0000-000000000000}"/>
          </ac:spMkLst>
        </pc:spChg>
        <pc:spChg chg="mod">
          <ac:chgData name="_CBs Linh" userId="4e30638eca495005" providerId="LiveId" clId="{E55BB4B2-3469-4C92-9B01-2102C4DAA972}" dt="2021-08-14T08:09:54.688" v="5390" actId="20577"/>
          <ac:spMkLst>
            <pc:docMk/>
            <pc:sldMk cId="0" sldId="262"/>
            <ac:spMk id="197" creationId="{00000000-0000-0000-0000-000000000000}"/>
          </ac:spMkLst>
        </pc:spChg>
        <pc:spChg chg="mod">
          <ac:chgData name="_CBs Linh" userId="4e30638eca495005" providerId="LiveId" clId="{E55BB4B2-3469-4C92-9B01-2102C4DAA972}" dt="2021-08-14T08:13:10.813" v="5820" actId="20577"/>
          <ac:spMkLst>
            <pc:docMk/>
            <pc:sldMk cId="0" sldId="262"/>
            <ac:spMk id="198" creationId="{00000000-0000-0000-0000-000000000000}"/>
          </ac:spMkLst>
        </pc:spChg>
        <pc:spChg chg="mod">
          <ac:chgData name="_CBs Linh" userId="4e30638eca495005" providerId="LiveId" clId="{E55BB4B2-3469-4C92-9B01-2102C4DAA972}" dt="2021-08-14T08:07:50.223" v="5192" actId="20577"/>
          <ac:spMkLst>
            <pc:docMk/>
            <pc:sldMk cId="0" sldId="262"/>
            <ac:spMk id="199" creationId="{00000000-0000-0000-0000-000000000000}"/>
          </ac:spMkLst>
        </pc:spChg>
        <pc:spChg chg="mod">
          <ac:chgData name="_CBs Linh" userId="4e30638eca495005" providerId="LiveId" clId="{E55BB4B2-3469-4C92-9B01-2102C4DAA972}" dt="2021-08-14T08:13:04.509" v="5810" actId="5793"/>
          <ac:spMkLst>
            <pc:docMk/>
            <pc:sldMk cId="0" sldId="262"/>
            <ac:spMk id="200" creationId="{00000000-0000-0000-0000-000000000000}"/>
          </ac:spMkLst>
        </pc:spChg>
        <pc:spChg chg="mod">
          <ac:chgData name="_CBs Linh" userId="4e30638eca495005" providerId="LiveId" clId="{E55BB4B2-3469-4C92-9B01-2102C4DAA972}" dt="2021-08-14T08:11:54.996" v="5619" actId="1076"/>
          <ac:spMkLst>
            <pc:docMk/>
            <pc:sldMk cId="0" sldId="262"/>
            <ac:spMk id="201" creationId="{00000000-0000-0000-0000-000000000000}"/>
          </ac:spMkLst>
        </pc:spChg>
        <pc:spChg chg="mod">
          <ac:chgData name="_CBs Linh" userId="4e30638eca495005" providerId="LiveId" clId="{E55BB4B2-3469-4C92-9B01-2102C4DAA972}" dt="2021-08-14T08:10:26.784" v="5403" actId="20577"/>
          <ac:spMkLst>
            <pc:docMk/>
            <pc:sldMk cId="0" sldId="262"/>
            <ac:spMk id="202" creationId="{00000000-0000-0000-0000-000000000000}"/>
          </ac:spMkLst>
        </pc:spChg>
        <pc:spChg chg="mod">
          <ac:chgData name="_CBs Linh" userId="4e30638eca495005" providerId="LiveId" clId="{E55BB4B2-3469-4C92-9B01-2102C4DAA972}" dt="2021-08-14T08:11:06.887" v="5492" actId="5793"/>
          <ac:spMkLst>
            <pc:docMk/>
            <pc:sldMk cId="0" sldId="262"/>
            <ac:spMk id="203" creationId="{00000000-0000-0000-0000-000000000000}"/>
          </ac:spMkLst>
        </pc:spChg>
        <pc:cxnChg chg="mod">
          <ac:chgData name="_CBs Linh" userId="4e30638eca495005" providerId="LiveId" clId="{E55BB4B2-3469-4C92-9B01-2102C4DAA972}" dt="2021-08-14T08:01:56.371" v="4761" actId="1076"/>
          <ac:cxnSpMkLst>
            <pc:docMk/>
            <pc:sldMk cId="0" sldId="262"/>
            <ac:cxnSpMk id="205" creationId="{00000000-0000-0000-0000-000000000000}"/>
          </ac:cxnSpMkLst>
        </pc:cxnChg>
        <pc:cxnChg chg="mod">
          <ac:chgData name="_CBs Linh" userId="4e30638eca495005" providerId="LiveId" clId="{E55BB4B2-3469-4C92-9B01-2102C4DAA972}" dt="2021-08-14T08:11:54.996" v="5619" actId="1076"/>
          <ac:cxnSpMkLst>
            <pc:docMk/>
            <pc:sldMk cId="0" sldId="262"/>
            <ac:cxnSpMk id="206" creationId="{00000000-0000-0000-0000-000000000000}"/>
          </ac:cxnSpMkLst>
        </pc:cxnChg>
      </pc:sldChg>
      <pc:sldChg chg="del">
        <pc:chgData name="_CBs Linh" userId="4e30638eca495005" providerId="LiveId" clId="{E55BB4B2-3469-4C92-9B01-2102C4DAA972}" dt="2021-08-14T09:05:42.541" v="9370" actId="47"/>
        <pc:sldMkLst>
          <pc:docMk/>
          <pc:sldMk cId="0" sldId="263"/>
        </pc:sldMkLst>
      </pc:sldChg>
      <pc:sldChg chg="del">
        <pc:chgData name="_CBs Linh" userId="4e30638eca495005" providerId="LiveId" clId="{E55BB4B2-3469-4C92-9B01-2102C4DAA972}" dt="2021-08-14T09:06:15.322" v="9381" actId="47"/>
        <pc:sldMkLst>
          <pc:docMk/>
          <pc:sldMk cId="0" sldId="264"/>
        </pc:sldMkLst>
      </pc:sldChg>
      <pc:sldChg chg="modSp mod ord modTransition modNotes">
        <pc:chgData name="_CBs Linh" userId="4e30638eca495005" providerId="LiveId" clId="{E55BB4B2-3469-4C92-9B01-2102C4DAA972}" dt="2021-08-14T09:27:18.811" v="9605"/>
        <pc:sldMkLst>
          <pc:docMk/>
          <pc:sldMk cId="0" sldId="265"/>
        </pc:sldMkLst>
        <pc:spChg chg="mod">
          <ac:chgData name="_CBs Linh" userId="4e30638eca495005" providerId="LiveId" clId="{E55BB4B2-3469-4C92-9B01-2102C4DAA972}" dt="2021-08-14T08:14:04.385" v="5878" actId="20577"/>
          <ac:spMkLst>
            <pc:docMk/>
            <pc:sldMk cId="0" sldId="265"/>
            <ac:spMk id="332" creationId="{00000000-0000-0000-0000-000000000000}"/>
          </ac:spMkLst>
        </pc:spChg>
        <pc:spChg chg="mod">
          <ac:chgData name="_CBs Linh" userId="4e30638eca495005" providerId="LiveId" clId="{E55BB4B2-3469-4C92-9B01-2102C4DAA972}" dt="2021-08-14T08:19:34.015" v="6556" actId="1076"/>
          <ac:spMkLst>
            <pc:docMk/>
            <pc:sldMk cId="0" sldId="265"/>
            <ac:spMk id="333" creationId="{00000000-0000-0000-0000-000000000000}"/>
          </ac:spMkLst>
        </pc:spChg>
        <pc:spChg chg="mod">
          <ac:chgData name="_CBs Linh" userId="4e30638eca495005" providerId="LiveId" clId="{E55BB4B2-3469-4C92-9B01-2102C4DAA972}" dt="2021-08-14T08:15:12.366" v="5899" actId="1076"/>
          <ac:spMkLst>
            <pc:docMk/>
            <pc:sldMk cId="0" sldId="265"/>
            <ac:spMk id="334" creationId="{00000000-0000-0000-0000-000000000000}"/>
          </ac:spMkLst>
        </pc:spChg>
        <pc:spChg chg="mod">
          <ac:chgData name="_CBs Linh" userId="4e30638eca495005" providerId="LiveId" clId="{E55BB4B2-3469-4C92-9B01-2102C4DAA972}" dt="2021-08-14T08:17:32.207" v="6167" actId="20577"/>
          <ac:spMkLst>
            <pc:docMk/>
            <pc:sldMk cId="0" sldId="265"/>
            <ac:spMk id="335" creationId="{00000000-0000-0000-0000-000000000000}"/>
          </ac:spMkLst>
        </pc:spChg>
        <pc:spChg chg="mod">
          <ac:chgData name="_CBs Linh" userId="4e30638eca495005" providerId="LiveId" clId="{E55BB4B2-3469-4C92-9B01-2102C4DAA972}" dt="2021-08-14T08:19:01.634" v="6543" actId="20577"/>
          <ac:spMkLst>
            <pc:docMk/>
            <pc:sldMk cId="0" sldId="265"/>
            <ac:spMk id="336" creationId="{00000000-0000-0000-0000-000000000000}"/>
          </ac:spMkLst>
        </pc:spChg>
        <pc:spChg chg="mod">
          <ac:chgData name="_CBs Linh" userId="4e30638eca495005" providerId="LiveId" clId="{E55BB4B2-3469-4C92-9B01-2102C4DAA972}" dt="2021-08-14T08:19:36.518" v="6557" actId="1076"/>
          <ac:spMkLst>
            <pc:docMk/>
            <pc:sldMk cId="0" sldId="265"/>
            <ac:spMk id="337" creationId="{00000000-0000-0000-0000-000000000000}"/>
          </ac:spMkLst>
        </pc:spChg>
      </pc:sldChg>
      <pc:sldChg chg="del">
        <pc:chgData name="_CBs Linh" userId="4e30638eca495005" providerId="LiveId" clId="{E55BB4B2-3469-4C92-9B01-2102C4DAA972}" dt="2021-08-14T09:06:13.353" v="9380" actId="47"/>
        <pc:sldMkLst>
          <pc:docMk/>
          <pc:sldMk cId="0" sldId="266"/>
        </pc:sldMkLst>
      </pc:sldChg>
      <pc:sldChg chg="delSp modSp del mod ord">
        <pc:chgData name="_CBs Linh" userId="4e30638eca495005" providerId="LiveId" clId="{E55BB4B2-3469-4C92-9B01-2102C4DAA972}" dt="2021-08-14T09:05:39.085" v="9369" actId="47"/>
        <pc:sldMkLst>
          <pc:docMk/>
          <pc:sldMk cId="0" sldId="267"/>
        </pc:sldMkLst>
        <pc:spChg chg="mod">
          <ac:chgData name="_CBs Linh" userId="4e30638eca495005" providerId="LiveId" clId="{E55BB4B2-3469-4C92-9B01-2102C4DAA972}" dt="2021-08-14T08:45:58.153" v="7841" actId="20577"/>
          <ac:spMkLst>
            <pc:docMk/>
            <pc:sldMk cId="0" sldId="267"/>
            <ac:spMk id="369" creationId="{00000000-0000-0000-0000-000000000000}"/>
          </ac:spMkLst>
        </pc:spChg>
        <pc:spChg chg="del mod">
          <ac:chgData name="_CBs Linh" userId="4e30638eca495005" providerId="LiveId" clId="{E55BB4B2-3469-4C92-9B01-2102C4DAA972}" dt="2021-08-14T08:44:51.836" v="7837" actId="478"/>
          <ac:spMkLst>
            <pc:docMk/>
            <pc:sldMk cId="0" sldId="267"/>
            <ac:spMk id="374" creationId="{00000000-0000-0000-0000-000000000000}"/>
          </ac:spMkLst>
        </pc:spChg>
        <pc:spChg chg="mod">
          <ac:chgData name="_CBs Linh" userId="4e30638eca495005" providerId="LiveId" clId="{E55BB4B2-3469-4C92-9B01-2102C4DAA972}" dt="2021-08-14T08:45:22.033" v="7840" actId="20577"/>
          <ac:spMkLst>
            <pc:docMk/>
            <pc:sldMk cId="0" sldId="267"/>
            <ac:spMk id="375" creationId="{00000000-0000-0000-0000-000000000000}"/>
          </ac:spMkLst>
        </pc:spChg>
      </pc:sldChg>
      <pc:sldChg chg="addSp delSp modSp mod ord modTransition">
        <pc:chgData name="_CBs Linh" userId="4e30638eca495005" providerId="LiveId" clId="{E55BB4B2-3469-4C92-9B01-2102C4DAA972}" dt="2021-08-14T09:27:49.128" v="9609"/>
        <pc:sldMkLst>
          <pc:docMk/>
          <pc:sldMk cId="0" sldId="268"/>
        </pc:sldMkLst>
        <pc:spChg chg="add del mod">
          <ac:chgData name="_CBs Linh" userId="4e30638eca495005" providerId="LiveId" clId="{E55BB4B2-3469-4C92-9B01-2102C4DAA972}" dt="2021-08-14T08:39:58.548" v="7625" actId="21"/>
          <ac:spMkLst>
            <pc:docMk/>
            <pc:sldMk cId="0" sldId="268"/>
            <ac:spMk id="17" creationId="{3B79B83B-B2A5-4F4C-98A5-C9B7F39F7D2F}"/>
          </ac:spMkLst>
        </pc:spChg>
        <pc:spChg chg="add mod">
          <ac:chgData name="_CBs Linh" userId="4e30638eca495005" providerId="LiveId" clId="{E55BB4B2-3469-4C92-9B01-2102C4DAA972}" dt="2021-08-14T08:40:57.206" v="7642" actId="20577"/>
          <ac:spMkLst>
            <pc:docMk/>
            <pc:sldMk cId="0" sldId="268"/>
            <ac:spMk id="21" creationId="{B45568C8-7378-4107-9A26-4A575162C246}"/>
          </ac:spMkLst>
        </pc:spChg>
        <pc:spChg chg="add mod">
          <ac:chgData name="_CBs Linh" userId="4e30638eca495005" providerId="LiveId" clId="{E55BB4B2-3469-4C92-9B01-2102C4DAA972}" dt="2021-08-14T08:41:31.389" v="7659" actId="20577"/>
          <ac:spMkLst>
            <pc:docMk/>
            <pc:sldMk cId="0" sldId="268"/>
            <ac:spMk id="25" creationId="{845E6A3D-DE15-469E-9266-9C6735AC3C27}"/>
          </ac:spMkLst>
        </pc:spChg>
        <pc:spChg chg="add mod">
          <ac:chgData name="_CBs Linh" userId="4e30638eca495005" providerId="LiveId" clId="{E55BB4B2-3469-4C92-9B01-2102C4DAA972}" dt="2021-08-14T08:42:22.323" v="7675" actId="20577"/>
          <ac:spMkLst>
            <pc:docMk/>
            <pc:sldMk cId="0" sldId="268"/>
            <ac:spMk id="29" creationId="{EFF33F36-B74B-431C-940E-78D23DD9F402}"/>
          </ac:spMkLst>
        </pc:spChg>
        <pc:spChg chg="mod">
          <ac:chgData name="_CBs Linh" userId="4e30638eca495005" providerId="LiveId" clId="{E55BB4B2-3469-4C92-9B01-2102C4DAA972}" dt="2021-08-14T08:39:15.364" v="7569" actId="20577"/>
          <ac:spMkLst>
            <pc:docMk/>
            <pc:sldMk cId="0" sldId="268"/>
            <ac:spMk id="389" creationId="{00000000-0000-0000-0000-000000000000}"/>
          </ac:spMkLst>
        </pc:spChg>
        <pc:spChg chg="mod">
          <ac:chgData name="_CBs Linh" userId="4e30638eca495005" providerId="LiveId" clId="{E55BB4B2-3469-4C92-9B01-2102C4DAA972}" dt="2021-08-14T08:42:15.027" v="7665" actId="1076"/>
          <ac:spMkLst>
            <pc:docMk/>
            <pc:sldMk cId="0" sldId="268"/>
            <ac:spMk id="390" creationId="{00000000-0000-0000-0000-000000000000}"/>
          </ac:spMkLst>
        </pc:spChg>
        <pc:spChg chg="del mod">
          <ac:chgData name="_CBs Linh" userId="4e30638eca495005" providerId="LiveId" clId="{E55BB4B2-3469-4C92-9B01-2102C4DAA972}" dt="2021-08-14T08:39:56.264" v="7623" actId="21"/>
          <ac:spMkLst>
            <pc:docMk/>
            <pc:sldMk cId="0" sldId="268"/>
            <ac:spMk id="391" creationId="{00000000-0000-0000-0000-000000000000}"/>
          </ac:spMkLst>
        </pc:spChg>
        <pc:spChg chg="mod">
          <ac:chgData name="_CBs Linh" userId="4e30638eca495005" providerId="LiveId" clId="{E55BB4B2-3469-4C92-9B01-2102C4DAA972}" dt="2021-08-14T08:40:07.637" v="7627" actId="1076"/>
          <ac:spMkLst>
            <pc:docMk/>
            <pc:sldMk cId="0" sldId="268"/>
            <ac:spMk id="392" creationId="{00000000-0000-0000-0000-000000000000}"/>
          </ac:spMkLst>
        </pc:spChg>
        <pc:spChg chg="del">
          <ac:chgData name="_CBs Linh" userId="4e30638eca495005" providerId="LiveId" clId="{E55BB4B2-3469-4C92-9B01-2102C4DAA972}" dt="2021-08-14T08:40:03.119" v="7626" actId="21"/>
          <ac:spMkLst>
            <pc:docMk/>
            <pc:sldMk cId="0" sldId="268"/>
            <ac:spMk id="393" creationId="{00000000-0000-0000-0000-000000000000}"/>
          </ac:spMkLst>
        </pc:spChg>
        <pc:spChg chg="mod">
          <ac:chgData name="_CBs Linh" userId="4e30638eca495005" providerId="LiveId" clId="{E55BB4B2-3469-4C92-9B01-2102C4DAA972}" dt="2021-08-14T08:40:15.644" v="7629" actId="1076"/>
          <ac:spMkLst>
            <pc:docMk/>
            <pc:sldMk cId="0" sldId="268"/>
            <ac:spMk id="396" creationId="{00000000-0000-0000-0000-000000000000}"/>
          </ac:spMkLst>
        </pc:spChg>
        <pc:spChg chg="del">
          <ac:chgData name="_CBs Linh" userId="4e30638eca495005" providerId="LiveId" clId="{E55BB4B2-3469-4C92-9B01-2102C4DAA972}" dt="2021-08-14T08:39:53.511" v="7621" actId="21"/>
          <ac:spMkLst>
            <pc:docMk/>
            <pc:sldMk cId="0" sldId="268"/>
            <ac:spMk id="397" creationId="{00000000-0000-0000-0000-000000000000}"/>
          </ac:spMkLst>
        </pc:spChg>
        <pc:spChg chg="mod">
          <ac:chgData name="_CBs Linh" userId="4e30638eca495005" providerId="LiveId" clId="{E55BB4B2-3469-4C92-9B01-2102C4DAA972}" dt="2021-08-14T08:39:44.287" v="7619" actId="20577"/>
          <ac:spMkLst>
            <pc:docMk/>
            <pc:sldMk cId="0" sldId="268"/>
            <ac:spMk id="398" creationId="{00000000-0000-0000-0000-000000000000}"/>
          </ac:spMkLst>
        </pc:spChg>
        <pc:spChg chg="del">
          <ac:chgData name="_CBs Linh" userId="4e30638eca495005" providerId="LiveId" clId="{E55BB4B2-3469-4C92-9B01-2102C4DAA972}" dt="2021-08-14T08:39:50.299" v="7620" actId="21"/>
          <ac:spMkLst>
            <pc:docMk/>
            <pc:sldMk cId="0" sldId="268"/>
            <ac:spMk id="399" creationId="{00000000-0000-0000-0000-000000000000}"/>
          </ac:spMkLst>
        </pc:spChg>
        <pc:picChg chg="mod">
          <ac:chgData name="_CBs Linh" userId="4e30638eca495005" providerId="LiveId" clId="{E55BB4B2-3469-4C92-9B01-2102C4DAA972}" dt="2021-08-14T08:38:56.615" v="7519" actId="1076"/>
          <ac:picMkLst>
            <pc:docMk/>
            <pc:sldMk cId="0" sldId="268"/>
            <ac:picMk id="388" creationId="{00000000-0000-0000-0000-000000000000}"/>
          </ac:picMkLst>
        </pc:picChg>
        <pc:cxnChg chg="add mod">
          <ac:chgData name="_CBs Linh" userId="4e30638eca495005" providerId="LiveId" clId="{E55BB4B2-3469-4C92-9B01-2102C4DAA972}" dt="2021-08-14T08:40:42.163" v="7634" actId="1076"/>
          <ac:cxnSpMkLst>
            <pc:docMk/>
            <pc:sldMk cId="0" sldId="268"/>
            <ac:cxnSpMk id="18" creationId="{F3700039-563E-4634-BEEE-828DDFEB9E10}"/>
          </ac:cxnSpMkLst>
        </pc:cxnChg>
        <pc:cxnChg chg="add mod">
          <ac:chgData name="_CBs Linh" userId="4e30638eca495005" providerId="LiveId" clId="{E55BB4B2-3469-4C92-9B01-2102C4DAA972}" dt="2021-08-14T08:41:17.874" v="7648" actId="14100"/>
          <ac:cxnSpMkLst>
            <pc:docMk/>
            <pc:sldMk cId="0" sldId="268"/>
            <ac:cxnSpMk id="22" creationId="{BB0F8381-47B3-4908-AA48-513EF40BC3A4}"/>
          </ac:cxnSpMkLst>
        </pc:cxnChg>
        <pc:cxnChg chg="add mod">
          <ac:chgData name="_CBs Linh" userId="4e30638eca495005" providerId="LiveId" clId="{E55BB4B2-3469-4C92-9B01-2102C4DAA972}" dt="2021-08-14T08:42:10.491" v="7662" actId="1076"/>
          <ac:cxnSpMkLst>
            <pc:docMk/>
            <pc:sldMk cId="0" sldId="268"/>
            <ac:cxnSpMk id="26" creationId="{80E2B694-CA3A-4969-B6AB-3BF9F96819DE}"/>
          </ac:cxnSpMkLst>
        </pc:cxnChg>
        <pc:cxnChg chg="add del mod">
          <ac:chgData name="_CBs Linh" userId="4e30638eca495005" providerId="LiveId" clId="{E55BB4B2-3469-4C92-9B01-2102C4DAA972}" dt="2021-08-14T08:42:13.457" v="7664"/>
          <ac:cxnSpMkLst>
            <pc:docMk/>
            <pc:sldMk cId="0" sldId="268"/>
            <ac:cxnSpMk id="28" creationId="{4687C79C-D6E3-4824-ACE5-1ECC1D8ED7FE}"/>
          </ac:cxnSpMkLst>
        </pc:cxnChg>
        <pc:cxnChg chg="mod">
          <ac:chgData name="_CBs Linh" userId="4e30638eca495005" providerId="LiveId" clId="{E55BB4B2-3469-4C92-9B01-2102C4DAA972}" dt="2021-08-14T08:38:52.703" v="7518" actId="1076"/>
          <ac:cxnSpMkLst>
            <pc:docMk/>
            <pc:sldMk cId="0" sldId="268"/>
            <ac:cxnSpMk id="401" creationId="{00000000-0000-0000-0000-000000000000}"/>
          </ac:cxnSpMkLst>
        </pc:cxnChg>
      </pc:sldChg>
      <pc:sldChg chg="delSp modSp del mod ord modTransition">
        <pc:chgData name="_CBs Linh" userId="4e30638eca495005" providerId="LiveId" clId="{E55BB4B2-3469-4C92-9B01-2102C4DAA972}" dt="2021-08-14T08:37:20.637" v="7510" actId="47"/>
        <pc:sldMkLst>
          <pc:docMk/>
          <pc:sldMk cId="0" sldId="269"/>
        </pc:sldMkLst>
        <pc:spChg chg="mod">
          <ac:chgData name="_CBs Linh" userId="4e30638eca495005" providerId="LiveId" clId="{E55BB4B2-3469-4C92-9B01-2102C4DAA972}" dt="2021-08-14T08:30:44.881" v="6867" actId="1076"/>
          <ac:spMkLst>
            <pc:docMk/>
            <pc:sldMk cId="0" sldId="269"/>
            <ac:spMk id="412" creationId="{00000000-0000-0000-0000-000000000000}"/>
          </ac:spMkLst>
        </pc:spChg>
        <pc:spChg chg="del mod">
          <ac:chgData name="_CBs Linh" userId="4e30638eca495005" providerId="LiveId" clId="{E55BB4B2-3469-4C92-9B01-2102C4DAA972}" dt="2021-08-14T08:31:18.719" v="6871" actId="478"/>
          <ac:spMkLst>
            <pc:docMk/>
            <pc:sldMk cId="0" sldId="269"/>
            <ac:spMk id="416" creationId="{00000000-0000-0000-0000-000000000000}"/>
          </ac:spMkLst>
        </pc:spChg>
        <pc:spChg chg="mod">
          <ac:chgData name="_CBs Linh" userId="4e30638eca495005" providerId="LiveId" clId="{E55BB4B2-3469-4C92-9B01-2102C4DAA972}" dt="2021-08-14T08:32:12.735" v="6880" actId="1076"/>
          <ac:spMkLst>
            <pc:docMk/>
            <pc:sldMk cId="0" sldId="269"/>
            <ac:spMk id="417" creationId="{00000000-0000-0000-0000-000000000000}"/>
          </ac:spMkLst>
        </pc:spChg>
        <pc:spChg chg="mod">
          <ac:chgData name="_CBs Linh" userId="4e30638eca495005" providerId="LiveId" clId="{E55BB4B2-3469-4C92-9B01-2102C4DAA972}" dt="2021-08-14T08:31:29.099" v="6874" actId="1076"/>
          <ac:spMkLst>
            <pc:docMk/>
            <pc:sldMk cId="0" sldId="269"/>
            <ac:spMk id="418" creationId="{00000000-0000-0000-0000-000000000000}"/>
          </ac:spMkLst>
        </pc:spChg>
        <pc:spChg chg="del">
          <ac:chgData name="_CBs Linh" userId="4e30638eca495005" providerId="LiveId" clId="{E55BB4B2-3469-4C92-9B01-2102C4DAA972}" dt="2021-08-14T08:32:02.902" v="6878" actId="478"/>
          <ac:spMkLst>
            <pc:docMk/>
            <pc:sldMk cId="0" sldId="269"/>
            <ac:spMk id="420" creationId="{00000000-0000-0000-0000-000000000000}"/>
          </ac:spMkLst>
        </pc:spChg>
        <pc:spChg chg="del">
          <ac:chgData name="_CBs Linh" userId="4e30638eca495005" providerId="LiveId" clId="{E55BB4B2-3469-4C92-9B01-2102C4DAA972}" dt="2021-08-14T08:32:01.075" v="6877" actId="478"/>
          <ac:spMkLst>
            <pc:docMk/>
            <pc:sldMk cId="0" sldId="269"/>
            <ac:spMk id="421" creationId="{00000000-0000-0000-0000-000000000000}"/>
          </ac:spMkLst>
        </pc:spChg>
        <pc:spChg chg="del">
          <ac:chgData name="_CBs Linh" userId="4e30638eca495005" providerId="LiveId" clId="{E55BB4B2-3469-4C92-9B01-2102C4DAA972}" dt="2021-08-14T08:31:22.247" v="6872" actId="478"/>
          <ac:spMkLst>
            <pc:docMk/>
            <pc:sldMk cId="0" sldId="269"/>
            <ac:spMk id="422" creationId="{00000000-0000-0000-0000-000000000000}"/>
          </ac:spMkLst>
        </pc:spChg>
        <pc:spChg chg="del">
          <ac:chgData name="_CBs Linh" userId="4e30638eca495005" providerId="LiveId" clId="{E55BB4B2-3469-4C92-9B01-2102C4DAA972}" dt="2021-08-14T08:31:16.940" v="6870" actId="478"/>
          <ac:spMkLst>
            <pc:docMk/>
            <pc:sldMk cId="0" sldId="269"/>
            <ac:spMk id="423" creationId="{00000000-0000-0000-0000-000000000000}"/>
          </ac:spMkLst>
        </pc:spChg>
        <pc:spChg chg="mod">
          <ac:chgData name="_CBs Linh" userId="4e30638eca495005" providerId="LiveId" clId="{E55BB4B2-3469-4C92-9B01-2102C4DAA972}" dt="2021-08-14T08:32:15.562" v="6881" actId="1076"/>
          <ac:spMkLst>
            <pc:docMk/>
            <pc:sldMk cId="0" sldId="269"/>
            <ac:spMk id="424" creationId="{00000000-0000-0000-0000-000000000000}"/>
          </ac:spMkLst>
        </pc:spChg>
        <pc:spChg chg="del">
          <ac:chgData name="_CBs Linh" userId="4e30638eca495005" providerId="LiveId" clId="{E55BB4B2-3469-4C92-9B01-2102C4DAA972}" dt="2021-08-14T08:31:59.957" v="6876" actId="478"/>
          <ac:spMkLst>
            <pc:docMk/>
            <pc:sldMk cId="0" sldId="269"/>
            <ac:spMk id="425" creationId="{00000000-0000-0000-0000-000000000000}"/>
          </ac:spMkLst>
        </pc:spChg>
        <pc:picChg chg="mod">
          <ac:chgData name="_CBs Linh" userId="4e30638eca495005" providerId="LiveId" clId="{E55BB4B2-3469-4C92-9B01-2102C4DAA972}" dt="2021-08-14T08:30:49.184" v="6868" actId="1076"/>
          <ac:picMkLst>
            <pc:docMk/>
            <pc:sldMk cId="0" sldId="269"/>
            <ac:picMk id="411" creationId="{00000000-0000-0000-0000-000000000000}"/>
          </ac:picMkLst>
        </pc:picChg>
      </pc:sldChg>
      <pc:sldChg chg="del">
        <pc:chgData name="_CBs Linh" userId="4e30638eca495005" providerId="LiveId" clId="{E55BB4B2-3469-4C92-9B01-2102C4DAA972}" dt="2021-08-14T09:06:12.087" v="9379" actId="47"/>
        <pc:sldMkLst>
          <pc:docMk/>
          <pc:sldMk cId="0" sldId="270"/>
        </pc:sldMkLst>
      </pc:sldChg>
      <pc:sldChg chg="addSp delSp modSp mod ord modTransition">
        <pc:chgData name="_CBs Linh" userId="4e30638eca495005" providerId="LiveId" clId="{E55BB4B2-3469-4C92-9B01-2102C4DAA972}" dt="2021-08-14T09:22:44.166" v="9588"/>
        <pc:sldMkLst>
          <pc:docMk/>
          <pc:sldMk cId="0" sldId="271"/>
        </pc:sldMkLst>
        <pc:spChg chg="add del mod">
          <ac:chgData name="_CBs Linh" userId="4e30638eca495005" providerId="LiveId" clId="{E55BB4B2-3469-4C92-9B01-2102C4DAA972}" dt="2021-08-14T09:10:47.874" v="9393" actId="21"/>
          <ac:spMkLst>
            <pc:docMk/>
            <pc:sldMk cId="0" sldId="271"/>
            <ac:spMk id="3" creationId="{96168996-2FCB-444F-8446-DC19D78C5B74}"/>
          </ac:spMkLst>
        </pc:spChg>
        <pc:spChg chg="add del mod">
          <ac:chgData name="_CBs Linh" userId="4e30638eca495005" providerId="LiveId" clId="{E55BB4B2-3469-4C92-9B01-2102C4DAA972}" dt="2021-08-14T09:10:59.807" v="9398" actId="21"/>
          <ac:spMkLst>
            <pc:docMk/>
            <pc:sldMk cId="0" sldId="271"/>
            <ac:spMk id="5" creationId="{222D13B4-0954-48AF-8B46-E59D0F64363D}"/>
          </ac:spMkLst>
        </pc:spChg>
        <pc:spChg chg="add del mod">
          <ac:chgData name="_CBs Linh" userId="4e30638eca495005" providerId="LiveId" clId="{E55BB4B2-3469-4C92-9B01-2102C4DAA972}" dt="2021-08-14T09:11:16.541" v="9407" actId="21"/>
          <ac:spMkLst>
            <pc:docMk/>
            <pc:sldMk cId="0" sldId="271"/>
            <ac:spMk id="7" creationId="{826B096D-D258-4CAA-AA27-187CD968D514}"/>
          </ac:spMkLst>
        </pc:spChg>
        <pc:spChg chg="add mod">
          <ac:chgData name="_CBs Linh" userId="4e30638eca495005" providerId="LiveId" clId="{E55BB4B2-3469-4C92-9B01-2102C4DAA972}" dt="2021-08-14T09:10:36.348" v="9391" actId="571"/>
          <ac:spMkLst>
            <pc:docMk/>
            <pc:sldMk cId="0" sldId="271"/>
            <ac:spMk id="54" creationId="{A1235F8B-26C3-4C1E-B244-E5A3EF071B1E}"/>
          </ac:spMkLst>
        </pc:spChg>
        <pc:spChg chg="add del mod">
          <ac:chgData name="_CBs Linh" userId="4e30638eca495005" providerId="LiveId" clId="{E55BB4B2-3469-4C92-9B01-2102C4DAA972}" dt="2021-08-14T09:10:58.096" v="9397" actId="21"/>
          <ac:spMkLst>
            <pc:docMk/>
            <pc:sldMk cId="0" sldId="271"/>
            <ac:spMk id="57" creationId="{B196B8D6-E53C-43C0-A96F-9392C1E73F2D}"/>
          </ac:spMkLst>
        </pc:spChg>
        <pc:spChg chg="add del mod">
          <ac:chgData name="_CBs Linh" userId="4e30638eca495005" providerId="LiveId" clId="{E55BB4B2-3469-4C92-9B01-2102C4DAA972}" dt="2021-08-14T09:11:06.448" v="9401" actId="21"/>
          <ac:spMkLst>
            <pc:docMk/>
            <pc:sldMk cId="0" sldId="271"/>
            <ac:spMk id="60" creationId="{502457A7-134D-4D09-B3F8-354746EADA1C}"/>
          </ac:spMkLst>
        </pc:spChg>
        <pc:spChg chg="add del mod">
          <ac:chgData name="_CBs Linh" userId="4e30638eca495005" providerId="LiveId" clId="{E55BB4B2-3469-4C92-9B01-2102C4DAA972}" dt="2021-08-14T09:11:11.967" v="9405" actId="21"/>
          <ac:spMkLst>
            <pc:docMk/>
            <pc:sldMk cId="0" sldId="271"/>
            <ac:spMk id="61" creationId="{A3EED370-C2C7-4817-A350-97F5E5353470}"/>
          </ac:spMkLst>
        </pc:spChg>
        <pc:spChg chg="del">
          <ac:chgData name="_CBs Linh" userId="4e30638eca495005" providerId="LiveId" clId="{E55BB4B2-3469-4C92-9B01-2102C4DAA972}" dt="2021-08-14T09:10:24.062" v="9387" actId="478"/>
          <ac:spMkLst>
            <pc:docMk/>
            <pc:sldMk cId="0" sldId="271"/>
            <ac:spMk id="473" creationId="{00000000-0000-0000-0000-000000000000}"/>
          </ac:spMkLst>
        </pc:spChg>
        <pc:spChg chg="mod">
          <ac:chgData name="_CBs Linh" userId="4e30638eca495005" providerId="LiveId" clId="{E55BB4B2-3469-4C92-9B01-2102C4DAA972}" dt="2021-08-14T09:11:32.710" v="9443" actId="1076"/>
          <ac:spMkLst>
            <pc:docMk/>
            <pc:sldMk cId="0" sldId="271"/>
            <ac:spMk id="474" creationId="{00000000-0000-0000-0000-000000000000}"/>
          </ac:spMkLst>
        </pc:spChg>
        <pc:spChg chg="del">
          <ac:chgData name="_CBs Linh" userId="4e30638eca495005" providerId="LiveId" clId="{E55BB4B2-3469-4C92-9B01-2102C4DAA972}" dt="2021-08-14T09:11:09.160" v="9402" actId="21"/>
          <ac:spMkLst>
            <pc:docMk/>
            <pc:sldMk cId="0" sldId="271"/>
            <ac:spMk id="475" creationId="{00000000-0000-0000-0000-000000000000}"/>
          </ac:spMkLst>
        </pc:spChg>
        <pc:spChg chg="mod">
          <ac:chgData name="_CBs Linh" userId="4e30638eca495005" providerId="LiveId" clId="{E55BB4B2-3469-4C92-9B01-2102C4DAA972}" dt="2021-08-14T09:09:53.360" v="9382"/>
          <ac:spMkLst>
            <pc:docMk/>
            <pc:sldMk cId="0" sldId="271"/>
            <ac:spMk id="476" creationId="{00000000-0000-0000-0000-000000000000}"/>
          </ac:spMkLst>
        </pc:spChg>
        <pc:spChg chg="mod">
          <ac:chgData name="_CBs Linh" userId="4e30638eca495005" providerId="LiveId" clId="{E55BB4B2-3469-4C92-9B01-2102C4DAA972}" dt="2021-08-14T09:11:36.146" v="9444" actId="1076"/>
          <ac:spMkLst>
            <pc:docMk/>
            <pc:sldMk cId="0" sldId="271"/>
            <ac:spMk id="478" creationId="{00000000-0000-0000-0000-000000000000}"/>
          </ac:spMkLst>
        </pc:spChg>
        <pc:spChg chg="del">
          <ac:chgData name="_CBs Linh" userId="4e30638eca495005" providerId="LiveId" clId="{E55BB4B2-3469-4C92-9B01-2102C4DAA972}" dt="2021-08-14T09:11:03.308" v="9399" actId="21"/>
          <ac:spMkLst>
            <pc:docMk/>
            <pc:sldMk cId="0" sldId="271"/>
            <ac:spMk id="480" creationId="{00000000-0000-0000-0000-000000000000}"/>
          </ac:spMkLst>
        </pc:spChg>
        <pc:spChg chg="del">
          <ac:chgData name="_CBs Linh" userId="4e30638eca495005" providerId="LiveId" clId="{E55BB4B2-3469-4C92-9B01-2102C4DAA972}" dt="2021-08-14T09:10:27.295" v="9388" actId="478"/>
          <ac:spMkLst>
            <pc:docMk/>
            <pc:sldMk cId="0" sldId="271"/>
            <ac:spMk id="481" creationId="{00000000-0000-0000-0000-000000000000}"/>
          </ac:spMkLst>
        </pc:spChg>
        <pc:spChg chg="del mod">
          <ac:chgData name="_CBs Linh" userId="4e30638eca495005" providerId="LiveId" clId="{E55BB4B2-3469-4C92-9B01-2102C4DAA972}" dt="2021-08-14T09:10:52.226" v="9395" actId="21"/>
          <ac:spMkLst>
            <pc:docMk/>
            <pc:sldMk cId="0" sldId="271"/>
            <ac:spMk id="482" creationId="{00000000-0000-0000-0000-000000000000}"/>
          </ac:spMkLst>
        </pc:spChg>
        <pc:spChg chg="del mod">
          <ac:chgData name="_CBs Linh" userId="4e30638eca495005" providerId="LiveId" clId="{E55BB4B2-3469-4C92-9B01-2102C4DAA972}" dt="2021-08-14T09:10:21.934" v="9385" actId="478"/>
          <ac:spMkLst>
            <pc:docMk/>
            <pc:sldMk cId="0" sldId="271"/>
            <ac:spMk id="483" creationId="{00000000-0000-0000-0000-000000000000}"/>
          </ac:spMkLst>
        </pc:spChg>
        <pc:spChg chg="del">
          <ac:chgData name="_CBs Linh" userId="4e30638eca495005" providerId="LiveId" clId="{E55BB4B2-3469-4C92-9B01-2102C4DAA972}" dt="2021-08-14T09:11:13.844" v="9406" actId="21"/>
          <ac:spMkLst>
            <pc:docMk/>
            <pc:sldMk cId="0" sldId="271"/>
            <ac:spMk id="485" creationId="{00000000-0000-0000-0000-000000000000}"/>
          </ac:spMkLst>
        </pc:spChg>
        <pc:grpChg chg="del mod">
          <ac:chgData name="_CBs Linh" userId="4e30638eca495005" providerId="LiveId" clId="{E55BB4B2-3469-4C92-9B01-2102C4DAA972}" dt="2021-08-14T09:10:23.172" v="9386" actId="478"/>
          <ac:grpSpMkLst>
            <pc:docMk/>
            <pc:sldMk cId="0" sldId="271"/>
            <ac:grpSpMk id="496" creationId="{00000000-0000-0000-0000-000000000000}"/>
          </ac:grpSpMkLst>
        </pc:grpChg>
        <pc:grpChg chg="del">
          <ac:chgData name="_CBs Linh" userId="4e30638eca495005" providerId="LiveId" clId="{E55BB4B2-3469-4C92-9B01-2102C4DAA972}" dt="2021-08-14T09:11:10.970" v="9403" actId="21"/>
          <ac:grpSpMkLst>
            <pc:docMk/>
            <pc:sldMk cId="0" sldId="271"/>
            <ac:grpSpMk id="505" creationId="{00000000-0000-0000-0000-000000000000}"/>
          </ac:grpSpMkLst>
        </pc:grpChg>
      </pc:sldChg>
      <pc:sldChg chg="addSp delSp modSp mod ord modTransition">
        <pc:chgData name="_CBs Linh" userId="4e30638eca495005" providerId="LiveId" clId="{E55BB4B2-3469-4C92-9B01-2102C4DAA972}" dt="2021-08-14T09:27:54.523" v="9610"/>
        <pc:sldMkLst>
          <pc:docMk/>
          <pc:sldMk cId="0" sldId="272"/>
        </pc:sldMkLst>
        <pc:spChg chg="add mod">
          <ac:chgData name="_CBs Linh" userId="4e30638eca495005" providerId="LiveId" clId="{E55BB4B2-3469-4C92-9B01-2102C4DAA972}" dt="2021-08-14T08:49:24.857" v="8065" actId="1076"/>
          <ac:spMkLst>
            <pc:docMk/>
            <pc:sldMk cId="0" sldId="272"/>
            <ac:spMk id="2" creationId="{FA06B75F-8310-4EE7-B958-CAB4AC0717AF}"/>
          </ac:spMkLst>
        </pc:spChg>
        <pc:spChg chg="mod">
          <ac:chgData name="_CBs Linh" userId="4e30638eca495005" providerId="LiveId" clId="{E55BB4B2-3469-4C92-9B01-2102C4DAA972}" dt="2021-08-14T08:50:38.690" v="8074" actId="20577"/>
          <ac:spMkLst>
            <pc:docMk/>
            <pc:sldMk cId="0" sldId="272"/>
            <ac:spMk id="529" creationId="{00000000-0000-0000-0000-000000000000}"/>
          </ac:spMkLst>
        </pc:spChg>
        <pc:spChg chg="mod">
          <ac:chgData name="_CBs Linh" userId="4e30638eca495005" providerId="LiveId" clId="{E55BB4B2-3469-4C92-9B01-2102C4DAA972}" dt="2021-08-14T08:47:44.423" v="7971" actId="1076"/>
          <ac:spMkLst>
            <pc:docMk/>
            <pc:sldMk cId="0" sldId="272"/>
            <ac:spMk id="530" creationId="{00000000-0000-0000-0000-000000000000}"/>
          </ac:spMkLst>
        </pc:spChg>
        <pc:spChg chg="mod">
          <ac:chgData name="_CBs Linh" userId="4e30638eca495005" providerId="LiveId" clId="{E55BB4B2-3469-4C92-9B01-2102C4DAA972}" dt="2021-08-14T08:47:39.854" v="7970" actId="1076"/>
          <ac:spMkLst>
            <pc:docMk/>
            <pc:sldMk cId="0" sldId="272"/>
            <ac:spMk id="531" creationId="{00000000-0000-0000-0000-000000000000}"/>
          </ac:spMkLst>
        </pc:spChg>
        <pc:spChg chg="mod">
          <ac:chgData name="_CBs Linh" userId="4e30638eca495005" providerId="LiveId" clId="{E55BB4B2-3469-4C92-9B01-2102C4DAA972}" dt="2021-08-14T08:46:35.123" v="7876" actId="1076"/>
          <ac:spMkLst>
            <pc:docMk/>
            <pc:sldMk cId="0" sldId="272"/>
            <ac:spMk id="533" creationId="{00000000-0000-0000-0000-000000000000}"/>
          </ac:spMkLst>
        </pc:spChg>
        <pc:spChg chg="mod">
          <ac:chgData name="_CBs Linh" userId="4e30638eca495005" providerId="LiveId" clId="{E55BB4B2-3469-4C92-9B01-2102C4DAA972}" dt="2021-08-14T08:48:33.450" v="8011" actId="1076"/>
          <ac:spMkLst>
            <pc:docMk/>
            <pc:sldMk cId="0" sldId="272"/>
            <ac:spMk id="534" creationId="{00000000-0000-0000-0000-000000000000}"/>
          </ac:spMkLst>
        </pc:spChg>
        <pc:spChg chg="del mod">
          <ac:chgData name="_CBs Linh" userId="4e30638eca495005" providerId="LiveId" clId="{E55BB4B2-3469-4C92-9B01-2102C4DAA972}" dt="2021-08-14T08:47:54.332" v="7973" actId="478"/>
          <ac:spMkLst>
            <pc:docMk/>
            <pc:sldMk cId="0" sldId="272"/>
            <ac:spMk id="535" creationId="{00000000-0000-0000-0000-000000000000}"/>
          </ac:spMkLst>
        </pc:spChg>
        <pc:spChg chg="add del mod">
          <ac:chgData name="_CBs Linh" userId="4e30638eca495005" providerId="LiveId" clId="{E55BB4B2-3469-4C92-9B01-2102C4DAA972}" dt="2021-08-14T08:50:59.033" v="8106" actId="20577"/>
          <ac:spMkLst>
            <pc:docMk/>
            <pc:sldMk cId="0" sldId="272"/>
            <ac:spMk id="536" creationId="{00000000-0000-0000-0000-000000000000}"/>
          </ac:spMkLst>
        </pc:spChg>
        <pc:spChg chg="mod">
          <ac:chgData name="_CBs Linh" userId="4e30638eca495005" providerId="LiveId" clId="{E55BB4B2-3469-4C92-9B01-2102C4DAA972}" dt="2021-08-14T08:52:26.071" v="8385" actId="5793"/>
          <ac:spMkLst>
            <pc:docMk/>
            <pc:sldMk cId="0" sldId="272"/>
            <ac:spMk id="537" creationId="{00000000-0000-0000-0000-000000000000}"/>
          </ac:spMkLst>
        </pc:spChg>
        <pc:spChg chg="mod">
          <ac:chgData name="_CBs Linh" userId="4e30638eca495005" providerId="LiveId" clId="{E55BB4B2-3469-4C92-9B01-2102C4DAA972}" dt="2021-08-14T08:52:44.765" v="8401" actId="20577"/>
          <ac:spMkLst>
            <pc:docMk/>
            <pc:sldMk cId="0" sldId="272"/>
            <ac:spMk id="538" creationId="{00000000-0000-0000-0000-000000000000}"/>
          </ac:spMkLst>
        </pc:spChg>
        <pc:spChg chg="mod">
          <ac:chgData name="_CBs Linh" userId="4e30638eca495005" providerId="LiveId" clId="{E55BB4B2-3469-4C92-9B01-2102C4DAA972}" dt="2021-08-14T08:54:48.327" v="8628" actId="5793"/>
          <ac:spMkLst>
            <pc:docMk/>
            <pc:sldMk cId="0" sldId="272"/>
            <ac:spMk id="539" creationId="{00000000-0000-0000-0000-000000000000}"/>
          </ac:spMkLst>
        </pc:spChg>
        <pc:picChg chg="mod">
          <ac:chgData name="_CBs Linh" userId="4e30638eca495005" providerId="LiveId" clId="{E55BB4B2-3469-4C92-9B01-2102C4DAA972}" dt="2021-08-14T08:57:57.136" v="8779" actId="1076"/>
          <ac:picMkLst>
            <pc:docMk/>
            <pc:sldMk cId="0" sldId="272"/>
            <ac:picMk id="532" creationId="{00000000-0000-0000-0000-000000000000}"/>
          </ac:picMkLst>
        </pc:picChg>
      </pc:sldChg>
      <pc:sldChg chg="delSp modSp mod ord modTransition">
        <pc:chgData name="_CBs Linh" userId="4e30638eca495005" providerId="LiveId" clId="{E55BB4B2-3469-4C92-9B01-2102C4DAA972}" dt="2021-08-14T09:28:04.124" v="9611"/>
        <pc:sldMkLst>
          <pc:docMk/>
          <pc:sldMk cId="0" sldId="273"/>
        </pc:sldMkLst>
        <pc:spChg chg="mod">
          <ac:chgData name="_CBs Linh" userId="4e30638eca495005" providerId="LiveId" clId="{E55BB4B2-3469-4C92-9B01-2102C4DAA972}" dt="2021-08-14T08:56:01.925" v="8706" actId="403"/>
          <ac:spMkLst>
            <pc:docMk/>
            <pc:sldMk cId="0" sldId="273"/>
            <ac:spMk id="546" creationId="{00000000-0000-0000-0000-000000000000}"/>
          </ac:spMkLst>
        </pc:spChg>
        <pc:spChg chg="mod">
          <ac:chgData name="_CBs Linh" userId="4e30638eca495005" providerId="LiveId" clId="{E55BB4B2-3469-4C92-9B01-2102C4DAA972}" dt="2021-08-14T08:57:25.688" v="8757" actId="20577"/>
          <ac:spMkLst>
            <pc:docMk/>
            <pc:sldMk cId="0" sldId="273"/>
            <ac:spMk id="547" creationId="{00000000-0000-0000-0000-000000000000}"/>
          </ac:spMkLst>
        </pc:spChg>
        <pc:spChg chg="del mod">
          <ac:chgData name="_CBs Linh" userId="4e30638eca495005" providerId="LiveId" clId="{E55BB4B2-3469-4C92-9B01-2102C4DAA972}" dt="2021-08-14T08:57:16.124" v="8734" actId="478"/>
          <ac:spMkLst>
            <pc:docMk/>
            <pc:sldMk cId="0" sldId="273"/>
            <ac:spMk id="548" creationId="{00000000-0000-0000-0000-000000000000}"/>
          </ac:spMkLst>
        </pc:spChg>
        <pc:spChg chg="mod">
          <ac:chgData name="_CBs Linh" userId="4e30638eca495005" providerId="LiveId" clId="{E55BB4B2-3469-4C92-9B01-2102C4DAA972}" dt="2021-08-14T08:56:59.901" v="8732" actId="1076"/>
          <ac:spMkLst>
            <pc:docMk/>
            <pc:sldMk cId="0" sldId="273"/>
            <ac:spMk id="551" creationId="{00000000-0000-0000-0000-000000000000}"/>
          </ac:spMkLst>
        </pc:spChg>
        <pc:spChg chg="del mod">
          <ac:chgData name="_CBs Linh" userId="4e30638eca495005" providerId="LiveId" clId="{E55BB4B2-3469-4C92-9B01-2102C4DAA972}" dt="2021-08-14T08:56:12.475" v="8710" actId="478"/>
          <ac:spMkLst>
            <pc:docMk/>
            <pc:sldMk cId="0" sldId="273"/>
            <ac:spMk id="552" creationId="{00000000-0000-0000-0000-000000000000}"/>
          </ac:spMkLst>
        </pc:spChg>
        <pc:spChg chg="mod">
          <ac:chgData name="_CBs Linh" userId="4e30638eca495005" providerId="LiveId" clId="{E55BB4B2-3469-4C92-9B01-2102C4DAA972}" dt="2021-08-14T08:57:36.738" v="8778" actId="20577"/>
          <ac:spMkLst>
            <pc:docMk/>
            <pc:sldMk cId="0" sldId="273"/>
            <ac:spMk id="553" creationId="{00000000-0000-0000-0000-000000000000}"/>
          </ac:spMkLst>
        </pc:spChg>
        <pc:spChg chg="mod">
          <ac:chgData name="_CBs Linh" userId="4e30638eca495005" providerId="LiveId" clId="{E55BB4B2-3469-4C92-9B01-2102C4DAA972}" dt="2021-08-14T09:00:16.318" v="9048" actId="20577"/>
          <ac:spMkLst>
            <pc:docMk/>
            <pc:sldMk cId="0" sldId="273"/>
            <ac:spMk id="554" creationId="{00000000-0000-0000-0000-000000000000}"/>
          </ac:spMkLst>
        </pc:spChg>
        <pc:spChg chg="mod">
          <ac:chgData name="_CBs Linh" userId="4e30638eca495005" providerId="LiveId" clId="{E55BB4B2-3469-4C92-9B01-2102C4DAA972}" dt="2021-08-14T09:00:42.432" v="9094" actId="20577"/>
          <ac:spMkLst>
            <pc:docMk/>
            <pc:sldMk cId="0" sldId="273"/>
            <ac:spMk id="555" creationId="{00000000-0000-0000-0000-000000000000}"/>
          </ac:spMkLst>
        </pc:spChg>
        <pc:spChg chg="mod">
          <ac:chgData name="_CBs Linh" userId="4e30638eca495005" providerId="LiveId" clId="{E55BB4B2-3469-4C92-9B01-2102C4DAA972}" dt="2021-08-14T09:05:28.130" v="9366" actId="20577"/>
          <ac:spMkLst>
            <pc:docMk/>
            <pc:sldMk cId="0" sldId="273"/>
            <ac:spMk id="556" creationId="{00000000-0000-0000-0000-000000000000}"/>
          </ac:spMkLst>
        </pc:spChg>
      </pc:sldChg>
      <pc:sldChg chg="del">
        <pc:chgData name="_CBs Linh" userId="4e30638eca495005" providerId="LiveId" clId="{E55BB4B2-3469-4C92-9B01-2102C4DAA972}" dt="2021-08-14T09:05:59.353" v="9374" actId="47"/>
        <pc:sldMkLst>
          <pc:docMk/>
          <pc:sldMk cId="0" sldId="274"/>
        </pc:sldMkLst>
      </pc:sldChg>
      <pc:sldChg chg="del">
        <pc:chgData name="_CBs Linh" userId="4e30638eca495005" providerId="LiveId" clId="{E55BB4B2-3469-4C92-9B01-2102C4DAA972}" dt="2021-08-14T09:05:57.222" v="9373" actId="47"/>
        <pc:sldMkLst>
          <pc:docMk/>
          <pc:sldMk cId="0" sldId="275"/>
        </pc:sldMkLst>
      </pc:sldChg>
      <pc:sldChg chg="del">
        <pc:chgData name="_CBs Linh" userId="4e30638eca495005" providerId="LiveId" clId="{E55BB4B2-3469-4C92-9B01-2102C4DAA972}" dt="2021-08-14T09:05:50.406" v="9372" actId="47"/>
        <pc:sldMkLst>
          <pc:docMk/>
          <pc:sldMk cId="0" sldId="276"/>
        </pc:sldMkLst>
      </pc:sldChg>
      <pc:sldChg chg="modSp mod ord modTransition modAnim">
        <pc:chgData name="_CBs Linh" userId="4e30638eca495005" providerId="LiveId" clId="{E55BB4B2-3469-4C92-9B01-2102C4DAA972}" dt="2021-08-14T09:27:34.373" v="9607"/>
        <pc:sldMkLst>
          <pc:docMk/>
          <pc:sldMk cId="0" sldId="277"/>
        </pc:sldMkLst>
        <pc:spChg chg="mod">
          <ac:chgData name="_CBs Linh" userId="4e30638eca495005" providerId="LiveId" clId="{E55BB4B2-3469-4C92-9B01-2102C4DAA972}" dt="2021-08-14T08:33:45.942" v="7004" actId="20577"/>
          <ac:spMkLst>
            <pc:docMk/>
            <pc:sldMk cId="0" sldId="277"/>
            <ac:spMk id="761" creationId="{00000000-0000-0000-0000-000000000000}"/>
          </ac:spMkLst>
        </pc:spChg>
        <pc:spChg chg="mod">
          <ac:chgData name="_CBs Linh" userId="4e30638eca495005" providerId="LiveId" clId="{E55BB4B2-3469-4C92-9B01-2102C4DAA972}" dt="2021-08-14T08:35:26.755" v="7232" actId="20577"/>
          <ac:spMkLst>
            <pc:docMk/>
            <pc:sldMk cId="0" sldId="277"/>
            <ac:spMk id="762" creationId="{00000000-0000-0000-0000-000000000000}"/>
          </ac:spMkLst>
        </pc:spChg>
        <pc:spChg chg="mod">
          <ac:chgData name="_CBs Linh" userId="4e30638eca495005" providerId="LiveId" clId="{E55BB4B2-3469-4C92-9B01-2102C4DAA972}" dt="2021-08-14T08:35:05.901" v="7152" actId="1076"/>
          <ac:spMkLst>
            <pc:docMk/>
            <pc:sldMk cId="0" sldId="277"/>
            <ac:spMk id="763" creationId="{00000000-0000-0000-0000-000000000000}"/>
          </ac:spMkLst>
        </pc:spChg>
        <pc:spChg chg="mod">
          <ac:chgData name="_CBs Linh" userId="4e30638eca495005" providerId="LiveId" clId="{E55BB4B2-3469-4C92-9B01-2102C4DAA972}" dt="2021-08-14T08:36:47.779" v="7424" actId="1076"/>
          <ac:spMkLst>
            <pc:docMk/>
            <pc:sldMk cId="0" sldId="277"/>
            <ac:spMk id="766" creationId="{00000000-0000-0000-0000-000000000000}"/>
          </ac:spMkLst>
        </pc:spChg>
        <pc:spChg chg="mod">
          <ac:chgData name="_CBs Linh" userId="4e30638eca495005" providerId="LiveId" clId="{E55BB4B2-3469-4C92-9B01-2102C4DAA972}" dt="2021-08-14T08:36:15.884" v="7387" actId="20577"/>
          <ac:spMkLst>
            <pc:docMk/>
            <pc:sldMk cId="0" sldId="277"/>
            <ac:spMk id="771" creationId="{00000000-0000-0000-0000-000000000000}"/>
          </ac:spMkLst>
        </pc:spChg>
        <pc:spChg chg="mod">
          <ac:chgData name="_CBs Linh" userId="4e30638eca495005" providerId="LiveId" clId="{E55BB4B2-3469-4C92-9B01-2102C4DAA972}" dt="2021-08-14T08:37:11.068" v="7509" actId="20577"/>
          <ac:spMkLst>
            <pc:docMk/>
            <pc:sldMk cId="0" sldId="277"/>
            <ac:spMk id="776" creationId="{00000000-0000-0000-0000-000000000000}"/>
          </ac:spMkLst>
        </pc:spChg>
        <pc:picChg chg="mod">
          <ac:chgData name="_CBs Linh" userId="4e30638eca495005" providerId="LiveId" clId="{E55BB4B2-3469-4C92-9B01-2102C4DAA972}" dt="2021-08-14T08:35:06.687" v="7153" actId="1076"/>
          <ac:picMkLst>
            <pc:docMk/>
            <pc:sldMk cId="0" sldId="277"/>
            <ac:picMk id="760" creationId="{00000000-0000-0000-0000-000000000000}"/>
          </ac:picMkLst>
        </pc:picChg>
      </pc:sldChg>
      <pc:sldChg chg="modSp mod ord modTransition">
        <pc:chgData name="_CBs Linh" userId="4e30638eca495005" providerId="LiveId" clId="{E55BB4B2-3469-4C92-9B01-2102C4DAA972}" dt="2021-08-14T09:27:24.515" v="9606"/>
        <pc:sldMkLst>
          <pc:docMk/>
          <pc:sldMk cId="0" sldId="278"/>
        </pc:sldMkLst>
        <pc:spChg chg="mod">
          <ac:chgData name="_CBs Linh" userId="4e30638eca495005" providerId="LiveId" clId="{E55BB4B2-3469-4C92-9B01-2102C4DAA972}" dt="2021-08-14T08:24:43.881" v="6641" actId="1076"/>
          <ac:spMkLst>
            <pc:docMk/>
            <pc:sldMk cId="0" sldId="278"/>
            <ac:spMk id="785" creationId="{00000000-0000-0000-0000-000000000000}"/>
          </ac:spMkLst>
        </pc:spChg>
        <pc:spChg chg="mod">
          <ac:chgData name="_CBs Linh" userId="4e30638eca495005" providerId="LiveId" clId="{E55BB4B2-3469-4C92-9B01-2102C4DAA972}" dt="2021-08-14T08:21:30.377" v="6605" actId="20577"/>
          <ac:spMkLst>
            <pc:docMk/>
            <pc:sldMk cId="0" sldId="278"/>
            <ac:spMk id="787" creationId="{00000000-0000-0000-0000-000000000000}"/>
          </ac:spMkLst>
        </pc:spChg>
        <pc:spChg chg="mod">
          <ac:chgData name="_CBs Linh" userId="4e30638eca495005" providerId="LiveId" clId="{E55BB4B2-3469-4C92-9B01-2102C4DAA972}" dt="2021-08-14T08:25:01.258" v="6683" actId="1076"/>
          <ac:spMkLst>
            <pc:docMk/>
            <pc:sldMk cId="0" sldId="278"/>
            <ac:spMk id="788" creationId="{00000000-0000-0000-0000-000000000000}"/>
          </ac:spMkLst>
        </pc:spChg>
        <pc:picChg chg="mod">
          <ac:chgData name="_CBs Linh" userId="4e30638eca495005" providerId="LiveId" clId="{E55BB4B2-3469-4C92-9B01-2102C4DAA972}" dt="2021-08-14T08:24:43.074" v="6640" actId="1076"/>
          <ac:picMkLst>
            <pc:docMk/>
            <pc:sldMk cId="0" sldId="278"/>
            <ac:picMk id="786" creationId="{00000000-0000-0000-0000-000000000000}"/>
          </ac:picMkLst>
        </pc:picChg>
      </pc:sldChg>
      <pc:sldChg chg="del">
        <pc:chgData name="_CBs Linh" userId="4e30638eca495005" providerId="LiveId" clId="{E55BB4B2-3469-4C92-9B01-2102C4DAA972}" dt="2021-08-14T09:05:45.437" v="9371" actId="47"/>
        <pc:sldMkLst>
          <pc:docMk/>
          <pc:sldMk cId="0" sldId="279"/>
        </pc:sldMkLst>
      </pc:sldChg>
      <pc:sldChg chg="del">
        <pc:chgData name="_CBs Linh" userId="4e30638eca495005" providerId="LiveId" clId="{E55BB4B2-3469-4C92-9B01-2102C4DAA972}" dt="2021-08-14T08:21:01.493" v="6583" actId="47"/>
        <pc:sldMkLst>
          <pc:docMk/>
          <pc:sldMk cId="0" sldId="280"/>
        </pc:sldMkLst>
      </pc:sldChg>
      <pc:sldChg chg="del">
        <pc:chgData name="_CBs Linh" userId="4e30638eca495005" providerId="LiveId" clId="{E55BB4B2-3469-4C92-9B01-2102C4DAA972}" dt="2021-08-14T08:21:01.360" v="6582" actId="47"/>
        <pc:sldMkLst>
          <pc:docMk/>
          <pc:sldMk cId="0" sldId="281"/>
        </pc:sldMkLst>
      </pc:sldChg>
      <pc:sldChg chg="del">
        <pc:chgData name="_CBs Linh" userId="4e30638eca495005" providerId="LiveId" clId="{E55BB4B2-3469-4C92-9B01-2102C4DAA972}" dt="2021-08-14T08:20:59.301" v="6581" actId="47"/>
        <pc:sldMkLst>
          <pc:docMk/>
          <pc:sldMk cId="0" sldId="282"/>
        </pc:sldMkLst>
      </pc:sldChg>
      <pc:sldChg chg="del">
        <pc:chgData name="_CBs Linh" userId="4e30638eca495005" providerId="LiveId" clId="{E55BB4B2-3469-4C92-9B01-2102C4DAA972}" dt="2021-08-14T08:20:47.979" v="6580" actId="47"/>
        <pc:sldMkLst>
          <pc:docMk/>
          <pc:sldMk cId="0" sldId="283"/>
        </pc:sldMkLst>
      </pc:sldChg>
      <pc:sldChg chg="del">
        <pc:chgData name="_CBs Linh" userId="4e30638eca495005" providerId="LiveId" clId="{E55BB4B2-3469-4C92-9B01-2102C4DAA972}" dt="2021-08-14T08:20:46.671" v="6579" actId="47"/>
        <pc:sldMkLst>
          <pc:docMk/>
          <pc:sldMk cId="0" sldId="284"/>
        </pc:sldMkLst>
      </pc:sldChg>
      <pc:sldChg chg="del">
        <pc:chgData name="_CBs Linh" userId="4e30638eca495005" providerId="LiveId" clId="{E55BB4B2-3469-4C92-9B01-2102C4DAA972}" dt="2021-08-14T08:20:44.946" v="6578" actId="47"/>
        <pc:sldMkLst>
          <pc:docMk/>
          <pc:sldMk cId="0" sldId="285"/>
        </pc:sldMkLst>
      </pc:sldChg>
      <pc:sldChg chg="del">
        <pc:chgData name="_CBs Linh" userId="4e30638eca495005" providerId="LiveId" clId="{E55BB4B2-3469-4C92-9B01-2102C4DAA972}" dt="2021-08-14T08:20:42.406" v="6577" actId="47"/>
        <pc:sldMkLst>
          <pc:docMk/>
          <pc:sldMk cId="0" sldId="286"/>
        </pc:sldMkLst>
      </pc:sldChg>
      <pc:sldChg chg="del">
        <pc:chgData name="_CBs Linh" userId="4e30638eca495005" providerId="LiveId" clId="{E55BB4B2-3469-4C92-9B01-2102C4DAA972}" dt="2021-08-14T08:20:37.822" v="6576" actId="47"/>
        <pc:sldMkLst>
          <pc:docMk/>
          <pc:sldMk cId="0" sldId="287"/>
        </pc:sldMkLst>
      </pc:sldChg>
      <pc:sldChg chg="del">
        <pc:chgData name="_CBs Linh" userId="4e30638eca495005" providerId="LiveId" clId="{E55BB4B2-3469-4C92-9B01-2102C4DAA972}" dt="2021-08-14T08:20:35.800" v="6575" actId="47"/>
        <pc:sldMkLst>
          <pc:docMk/>
          <pc:sldMk cId="0" sldId="288"/>
        </pc:sldMkLst>
      </pc:sldChg>
      <pc:sldChg chg="del">
        <pc:chgData name="_CBs Linh" userId="4e30638eca495005" providerId="LiveId" clId="{E55BB4B2-3469-4C92-9B01-2102C4DAA972}" dt="2021-08-14T08:20:34.781" v="6574" actId="47"/>
        <pc:sldMkLst>
          <pc:docMk/>
          <pc:sldMk cId="0" sldId="289"/>
        </pc:sldMkLst>
      </pc:sldChg>
      <pc:sldChg chg="del">
        <pc:chgData name="_CBs Linh" userId="4e30638eca495005" providerId="LiveId" clId="{E55BB4B2-3469-4C92-9B01-2102C4DAA972}" dt="2021-08-14T08:20:33.214" v="6573" actId="47"/>
        <pc:sldMkLst>
          <pc:docMk/>
          <pc:sldMk cId="0" sldId="290"/>
        </pc:sldMkLst>
      </pc:sldChg>
      <pc:sldChg chg="del">
        <pc:chgData name="_CBs Linh" userId="4e30638eca495005" providerId="LiveId" clId="{E55BB4B2-3469-4C92-9B01-2102C4DAA972}" dt="2021-08-14T08:20:33.181" v="6572" actId="47"/>
        <pc:sldMkLst>
          <pc:docMk/>
          <pc:sldMk cId="0" sldId="291"/>
        </pc:sldMkLst>
      </pc:sldChg>
      <pc:sldChg chg="del">
        <pc:chgData name="_CBs Linh" userId="4e30638eca495005" providerId="LiveId" clId="{E55BB4B2-3469-4C92-9B01-2102C4DAA972}" dt="2021-08-14T08:20:33.118" v="6571" actId="47"/>
        <pc:sldMkLst>
          <pc:docMk/>
          <pc:sldMk cId="0" sldId="292"/>
        </pc:sldMkLst>
      </pc:sldChg>
      <pc:sldChg chg="del">
        <pc:chgData name="_CBs Linh" userId="4e30638eca495005" providerId="LiveId" clId="{E55BB4B2-3469-4C92-9B01-2102C4DAA972}" dt="2021-08-14T08:20:33.064" v="6570" actId="47"/>
        <pc:sldMkLst>
          <pc:docMk/>
          <pc:sldMk cId="0" sldId="293"/>
        </pc:sldMkLst>
      </pc:sldChg>
      <pc:sldChg chg="del">
        <pc:chgData name="_CBs Linh" userId="4e30638eca495005" providerId="LiveId" clId="{E55BB4B2-3469-4C92-9B01-2102C4DAA972}" dt="2021-08-14T08:20:32.280" v="6569" actId="47"/>
        <pc:sldMkLst>
          <pc:docMk/>
          <pc:sldMk cId="0" sldId="294"/>
        </pc:sldMkLst>
      </pc:sldChg>
      <pc:sldChg chg="del">
        <pc:chgData name="_CBs Linh" userId="4e30638eca495005" providerId="LiveId" clId="{E55BB4B2-3469-4C92-9B01-2102C4DAA972}" dt="2021-08-14T08:20:32.204" v="6568" actId="47"/>
        <pc:sldMkLst>
          <pc:docMk/>
          <pc:sldMk cId="0" sldId="295"/>
        </pc:sldMkLst>
      </pc:sldChg>
      <pc:sldChg chg="del">
        <pc:chgData name="_CBs Linh" userId="4e30638eca495005" providerId="LiveId" clId="{E55BB4B2-3469-4C92-9B01-2102C4DAA972}" dt="2021-08-14T08:20:32.139" v="6567" actId="47"/>
        <pc:sldMkLst>
          <pc:docMk/>
          <pc:sldMk cId="0" sldId="296"/>
        </pc:sldMkLst>
      </pc:sldChg>
      <pc:sldChg chg="del">
        <pc:chgData name="_CBs Linh" userId="4e30638eca495005" providerId="LiveId" clId="{E55BB4B2-3469-4C92-9B01-2102C4DAA972}" dt="2021-08-14T08:20:32.078" v="6566" actId="47"/>
        <pc:sldMkLst>
          <pc:docMk/>
          <pc:sldMk cId="0" sldId="297"/>
        </pc:sldMkLst>
      </pc:sldChg>
      <pc:sldChg chg="del">
        <pc:chgData name="_CBs Linh" userId="4e30638eca495005" providerId="LiveId" clId="{E55BB4B2-3469-4C92-9B01-2102C4DAA972}" dt="2021-08-14T08:20:32.025" v="6565" actId="47"/>
        <pc:sldMkLst>
          <pc:docMk/>
          <pc:sldMk cId="0" sldId="298"/>
        </pc:sldMkLst>
      </pc:sldChg>
      <pc:sldChg chg="del">
        <pc:chgData name="_CBs Linh" userId="4e30638eca495005" providerId="LiveId" clId="{E55BB4B2-3469-4C92-9B01-2102C4DAA972}" dt="2021-08-14T08:20:31.868" v="6564" actId="47"/>
        <pc:sldMkLst>
          <pc:docMk/>
          <pc:sldMk cId="0" sldId="299"/>
        </pc:sldMkLst>
      </pc:sldChg>
      <pc:sldChg chg="del">
        <pc:chgData name="_CBs Linh" userId="4e30638eca495005" providerId="LiveId" clId="{E55BB4B2-3469-4C92-9B01-2102C4DAA972}" dt="2021-08-14T08:20:31.617" v="6563" actId="47"/>
        <pc:sldMkLst>
          <pc:docMk/>
          <pc:sldMk cId="0" sldId="300"/>
        </pc:sldMkLst>
      </pc:sldChg>
      <pc:sldChg chg="del">
        <pc:chgData name="_CBs Linh" userId="4e30638eca495005" providerId="LiveId" clId="{E55BB4B2-3469-4C92-9B01-2102C4DAA972}" dt="2021-08-14T08:20:31.033" v="6562" actId="47"/>
        <pc:sldMkLst>
          <pc:docMk/>
          <pc:sldMk cId="0" sldId="301"/>
        </pc:sldMkLst>
      </pc:sldChg>
      <pc:sldChg chg="del">
        <pc:chgData name="_CBs Linh" userId="4e30638eca495005" providerId="LiveId" clId="{E55BB4B2-3469-4C92-9B01-2102C4DAA972}" dt="2021-08-14T08:20:30.697" v="6561" actId="47"/>
        <pc:sldMkLst>
          <pc:docMk/>
          <pc:sldMk cId="0" sldId="302"/>
        </pc:sldMkLst>
      </pc:sldChg>
      <pc:sldChg chg="del">
        <pc:chgData name="_CBs Linh" userId="4e30638eca495005" providerId="LiveId" clId="{E55BB4B2-3469-4C92-9B01-2102C4DAA972}" dt="2021-08-14T08:20:30.013" v="6560" actId="47"/>
        <pc:sldMkLst>
          <pc:docMk/>
          <pc:sldMk cId="0" sldId="303"/>
        </pc:sldMkLst>
      </pc:sldChg>
      <pc:sldChg chg="del">
        <pc:chgData name="_CBs Linh" userId="4e30638eca495005" providerId="LiveId" clId="{E55BB4B2-3469-4C92-9B01-2102C4DAA972}" dt="2021-08-14T08:20:28.899" v="6559" actId="47"/>
        <pc:sldMkLst>
          <pc:docMk/>
          <pc:sldMk cId="0" sldId="304"/>
        </pc:sldMkLst>
      </pc:sldChg>
      <pc:sldChg chg="del">
        <pc:chgData name="_CBs Linh" userId="4e30638eca495005" providerId="LiveId" clId="{E55BB4B2-3469-4C92-9B01-2102C4DAA972}" dt="2021-08-14T08:20:27.038" v="6558" actId="47"/>
        <pc:sldMkLst>
          <pc:docMk/>
          <pc:sldMk cId="0" sldId="305"/>
        </pc:sldMkLst>
      </pc:sldChg>
      <pc:sldChg chg="addSp delSp modSp add mod modTransition modAnim">
        <pc:chgData name="_CBs Linh" userId="4e30638eca495005" providerId="LiveId" clId="{E55BB4B2-3469-4C92-9B01-2102C4DAA972}" dt="2021-08-14T09:26:06.085" v="9600"/>
        <pc:sldMkLst>
          <pc:docMk/>
          <pc:sldMk cId="3566116777" sldId="306"/>
        </pc:sldMkLst>
        <pc:spChg chg="add del mod">
          <ac:chgData name="_CBs Linh" userId="4e30638eca495005" providerId="LiveId" clId="{E55BB4B2-3469-4C92-9B01-2102C4DAA972}" dt="2021-08-14T07:02:26.198" v="1643"/>
          <ac:spMkLst>
            <pc:docMk/>
            <pc:sldMk cId="3566116777" sldId="306"/>
            <ac:spMk id="2" creationId="{8CB6B2A3-4272-4CCB-9FB2-FCE4E79B4F73}"/>
          </ac:spMkLst>
        </pc:spChg>
        <pc:spChg chg="add del mod">
          <ac:chgData name="_CBs Linh" userId="4e30638eca495005" providerId="LiveId" clId="{E55BB4B2-3469-4C92-9B01-2102C4DAA972}" dt="2021-08-14T07:11:25.675" v="2299" actId="478"/>
          <ac:spMkLst>
            <pc:docMk/>
            <pc:sldMk cId="3566116777" sldId="306"/>
            <ac:spMk id="3" creationId="{A55BFAE6-E858-461D-9E58-EC1E880B506A}"/>
          </ac:spMkLst>
        </pc:spChg>
        <pc:spChg chg="add mod">
          <ac:chgData name="_CBs Linh" userId="4e30638eca495005" providerId="LiveId" clId="{E55BB4B2-3469-4C92-9B01-2102C4DAA972}" dt="2021-08-14T07:11:34.083" v="2301" actId="1076"/>
          <ac:spMkLst>
            <pc:docMk/>
            <pc:sldMk cId="3566116777" sldId="306"/>
            <ac:spMk id="9" creationId="{6169C541-3515-466B-9F04-84A7DF23B29D}"/>
          </ac:spMkLst>
        </pc:spChg>
        <pc:spChg chg="add mod">
          <ac:chgData name="_CBs Linh" userId="4e30638eca495005" providerId="LiveId" clId="{E55BB4B2-3469-4C92-9B01-2102C4DAA972}" dt="2021-08-14T07:19:18.900" v="2773" actId="1076"/>
          <ac:spMkLst>
            <pc:docMk/>
            <pc:sldMk cId="3566116777" sldId="306"/>
            <ac:spMk id="10" creationId="{E0986E22-9411-4151-9196-5B9BFAED1FDC}"/>
          </ac:spMkLst>
        </pc:spChg>
        <pc:spChg chg="add mod">
          <ac:chgData name="_CBs Linh" userId="4e30638eca495005" providerId="LiveId" clId="{E55BB4B2-3469-4C92-9B01-2102C4DAA972}" dt="2021-08-14T07:19:10.641" v="2772" actId="14100"/>
          <ac:spMkLst>
            <pc:docMk/>
            <pc:sldMk cId="3566116777" sldId="306"/>
            <ac:spMk id="11" creationId="{7582530D-69AF-4458-B648-1683FD46BF66}"/>
          </ac:spMkLst>
        </pc:spChg>
        <pc:spChg chg="mod">
          <ac:chgData name="_CBs Linh" userId="4e30638eca495005" providerId="LiveId" clId="{E55BB4B2-3469-4C92-9B01-2102C4DAA972}" dt="2021-08-14T07:02:37.318" v="1644" actId="1076"/>
          <ac:spMkLst>
            <pc:docMk/>
            <pc:sldMk cId="3566116777" sldId="306"/>
            <ac:spMk id="142" creationId="{00000000-0000-0000-0000-000000000000}"/>
          </ac:spMkLst>
        </pc:spChg>
        <pc:spChg chg="mod">
          <ac:chgData name="_CBs Linh" userId="4e30638eca495005" providerId="LiveId" clId="{E55BB4B2-3469-4C92-9B01-2102C4DAA972}" dt="2021-08-14T07:56:07.611" v="4505" actId="20577"/>
          <ac:spMkLst>
            <pc:docMk/>
            <pc:sldMk cId="3566116777" sldId="306"/>
            <ac:spMk id="144" creationId="{00000000-0000-0000-0000-000000000000}"/>
          </ac:spMkLst>
        </pc:spChg>
        <pc:picChg chg="add mod">
          <ac:chgData name="_CBs Linh" userId="4e30638eca495005" providerId="LiveId" clId="{E55BB4B2-3469-4C92-9B01-2102C4DAA972}" dt="2021-08-14T07:19:25.492" v="2774" actId="1076"/>
          <ac:picMkLst>
            <pc:docMk/>
            <pc:sldMk cId="3566116777" sldId="306"/>
            <ac:picMk id="6" creationId="{D6DE6D8D-A6BF-4040-8878-A6D256AA221E}"/>
          </ac:picMkLst>
        </pc:picChg>
        <pc:picChg chg="del">
          <ac:chgData name="_CBs Linh" userId="4e30638eca495005" providerId="LiveId" clId="{E55BB4B2-3469-4C92-9B01-2102C4DAA972}" dt="2021-08-14T07:00:40.002" v="1511" actId="478"/>
          <ac:picMkLst>
            <pc:docMk/>
            <pc:sldMk cId="3566116777" sldId="306"/>
            <ac:picMk id="146" creationId="{00000000-0000-0000-0000-000000000000}"/>
          </ac:picMkLst>
        </pc:picChg>
      </pc:sldChg>
      <pc:sldChg chg="new del">
        <pc:chgData name="_CBs Linh" userId="4e30638eca495005" providerId="LiveId" clId="{E55BB4B2-3469-4C92-9B01-2102C4DAA972}" dt="2021-08-14T09:05:35.719" v="9368" actId="47"/>
        <pc:sldMkLst>
          <pc:docMk/>
          <pc:sldMk cId="1750101116" sldId="307"/>
        </pc:sldMkLst>
      </pc:sldChg>
      <pc:sldMasterChg chg="delSldLayout">
        <pc:chgData name="_CBs Linh" userId="4e30638eca495005" providerId="LiveId" clId="{E55BB4B2-3469-4C92-9B01-2102C4DAA972}" dt="2021-08-14T08:21:01.493" v="6583" actId="47"/>
        <pc:sldMasterMkLst>
          <pc:docMk/>
          <pc:sldMasterMk cId="0" sldId="2147483664"/>
        </pc:sldMasterMkLst>
        <pc:sldLayoutChg chg="del">
          <pc:chgData name="_CBs Linh" userId="4e30638eca495005" providerId="LiveId" clId="{E55BB4B2-3469-4C92-9B01-2102C4DAA972}" dt="2021-08-14T08:21:01.493" v="6583" actId="47"/>
          <pc:sldLayoutMkLst>
            <pc:docMk/>
            <pc:sldMasterMk cId="0" sldId="2147483664"/>
            <pc:sldLayoutMk cId="0" sldId="2147483657"/>
          </pc:sldLayoutMkLst>
        </pc:sldLayoutChg>
        <pc:sldLayoutChg chg="del">
          <pc:chgData name="_CBs Linh" userId="4e30638eca495005" providerId="LiveId" clId="{E55BB4B2-3469-4C92-9B01-2102C4DAA972}" dt="2021-08-14T08:20:42.406" v="6577" actId="47"/>
          <pc:sldLayoutMkLst>
            <pc:docMk/>
            <pc:sldMasterMk cId="0" sldId="2147483664"/>
            <pc:sldLayoutMk cId="0" sldId="2147483658"/>
          </pc:sldLayoutMkLst>
        </pc:sldLayoutChg>
        <pc:sldLayoutChg chg="del">
          <pc:chgData name="_CBs Linh" userId="4e30638eca495005" providerId="LiveId" clId="{E55BB4B2-3469-4C92-9B01-2102C4DAA972}" dt="2021-08-14T08:20:37.822" v="6576" actId="47"/>
          <pc:sldLayoutMkLst>
            <pc:docMk/>
            <pc:sldMasterMk cId="0" sldId="2147483664"/>
            <pc:sldLayoutMk cId="0" sldId="2147483659"/>
          </pc:sldLayoutMkLst>
        </pc:sldLayoutChg>
      </pc:sldMasterChg>
      <pc:sldMasterChg chg="del delSldLayout">
        <pc:chgData name="_CBs Linh" userId="4e30638eca495005" providerId="LiveId" clId="{E55BB4B2-3469-4C92-9B01-2102C4DAA972}" dt="2021-08-14T08:20:33.214" v="6573" actId="47"/>
        <pc:sldMasterMkLst>
          <pc:docMk/>
          <pc:sldMasterMk cId="0" sldId="2147483665"/>
        </pc:sldMasterMkLst>
        <pc:sldLayoutChg chg="del">
          <pc:chgData name="_CBs Linh" userId="4e30638eca495005" providerId="LiveId" clId="{E55BB4B2-3469-4C92-9B01-2102C4DAA972}" dt="2021-08-14T08:20:33.214" v="6573" actId="47"/>
          <pc:sldLayoutMkLst>
            <pc:docMk/>
            <pc:sldMasterMk cId="0" sldId="2147483665"/>
            <pc:sldLayoutMk cId="0" sldId="2147483662"/>
          </pc:sldLayoutMkLst>
        </pc:sldLayoutChg>
      </pc:sldMasterChg>
      <pc:sldMasterChg chg="del delSldLayout">
        <pc:chgData name="_CBs Linh" userId="4e30638eca495005" providerId="LiveId" clId="{E55BB4B2-3469-4C92-9B01-2102C4DAA972}" dt="2021-08-14T08:20:35.800" v="6575" actId="47"/>
        <pc:sldMasterMkLst>
          <pc:docMk/>
          <pc:sldMasterMk cId="0" sldId="2147483666"/>
        </pc:sldMasterMkLst>
        <pc:sldLayoutChg chg="del">
          <pc:chgData name="_CBs Linh" userId="4e30638eca495005" providerId="LiveId" clId="{E55BB4B2-3469-4C92-9B01-2102C4DAA972}" dt="2021-08-14T08:20:35.800" v="6575" actId="47"/>
          <pc:sldLayoutMkLst>
            <pc:docMk/>
            <pc:sldMasterMk cId="0" sldId="2147483666"/>
            <pc:sldLayoutMk cId="0" sldId="2147483663"/>
          </pc:sldLayoutMkLst>
        </pc:sldLayoutChg>
      </pc:sldMasterChg>
    </pc:docChg>
  </pc:docChgLst>
  <pc:docChgLst>
    <pc:chgData name="_CBs Linh" userId="4e30638eca495005" providerId="LiveId" clId="{52A0708C-9900-4100-94EC-62D9B9FC0A8E}"/>
    <pc:docChg chg="modSld">
      <pc:chgData name="_CBs Linh" userId="4e30638eca495005" providerId="LiveId" clId="{52A0708C-9900-4100-94EC-62D9B9FC0A8E}" dt="2021-08-27T06:29:58.779" v="19" actId="20577"/>
      <pc:docMkLst>
        <pc:docMk/>
      </pc:docMkLst>
      <pc:sldChg chg="modSp modAnim">
        <pc:chgData name="_CBs Linh" userId="4e30638eca495005" providerId="LiveId" clId="{52A0708C-9900-4100-94EC-62D9B9FC0A8E}" dt="2021-08-27T06:29:58.779" v="19" actId="20577"/>
        <pc:sldMkLst>
          <pc:docMk/>
          <pc:sldMk cId="0" sldId="265"/>
        </pc:sldMkLst>
        <pc:spChg chg="mod">
          <ac:chgData name="_CBs Linh" userId="4e30638eca495005" providerId="LiveId" clId="{52A0708C-9900-4100-94EC-62D9B9FC0A8E}" dt="2021-08-27T06:29:58.779" v="19" actId="20577"/>
          <ac:spMkLst>
            <pc:docMk/>
            <pc:sldMk cId="0" sldId="265"/>
            <ac:spMk id="336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3d9a80511_1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33d9a80511_1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g56c92a5e06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2" name="Google Shape;782;g56c92a5e06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g56c92a5e06_0_4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6" name="Google Shape;756;g56c92a5e06_0_4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5540b6adc3_2_2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5540b6adc3_2_2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33d9a80511_5_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33d9a80511_5_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33d9a80511_5_5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33d9a80511_5_5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g5540b6adc3_2_9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8" name="Google Shape;838;g5540b6adc3_2_9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3dddc6b2a_12_97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33dddc6b2a_12_97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56c698b07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56c698b07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56c698b077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56c698b077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56c698b077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56c698b077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2153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56c698b077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56c698b077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56c698b077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56c698b077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56c698b077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56c698b077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56c698b077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56c698b077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titl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18639" y="1507984"/>
            <a:ext cx="176" cy="17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18639" y="2419108"/>
            <a:ext cx="176" cy="17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0"/>
                </a:move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1144517" y="9122"/>
            <a:ext cx="176" cy="17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 flipH="1">
            <a:off x="1144517" y="9122"/>
            <a:ext cx="176" cy="17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 flipH="1">
            <a:off x="4573775" y="2569875"/>
            <a:ext cx="3394200" cy="6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6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None/>
              <a:defRPr sz="52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None/>
              <a:defRPr sz="52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None/>
              <a:defRPr sz="52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None/>
              <a:defRPr sz="52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None/>
              <a:defRPr sz="52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None/>
              <a:defRPr sz="52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None/>
              <a:defRPr sz="52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None/>
              <a:defRPr sz="52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 flipH="1">
            <a:off x="5303675" y="3164175"/>
            <a:ext cx="19344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CUSTOM_12">
    <p:bg>
      <p:bgPr>
        <a:noFill/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ctrTitle"/>
          </p:nvPr>
        </p:nvSpPr>
        <p:spPr>
          <a:xfrm>
            <a:off x="1413407" y="1176850"/>
            <a:ext cx="4209300" cy="85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subTitle" idx="1"/>
          </p:nvPr>
        </p:nvSpPr>
        <p:spPr>
          <a:xfrm flipH="1">
            <a:off x="1413407" y="2074700"/>
            <a:ext cx="4423200" cy="111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642871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_1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 hasCustomPrompt="1"/>
          </p:nvPr>
        </p:nvSpPr>
        <p:spPr>
          <a:xfrm>
            <a:off x="251577" y="2305818"/>
            <a:ext cx="11091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000"/>
              <a:buNone/>
              <a:defRPr sz="5000">
                <a:solidFill>
                  <a:schemeClr val="accent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000"/>
              <a:buFont typeface="Fira Sans Extra Condensed"/>
              <a:buNone/>
              <a:defRPr sz="5000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000"/>
              <a:buFont typeface="Fira Sans Extra Condensed"/>
              <a:buNone/>
              <a:defRPr sz="5000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000"/>
              <a:buFont typeface="Fira Sans Extra Condensed"/>
              <a:buNone/>
              <a:defRPr sz="5000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000"/>
              <a:buFont typeface="Fira Sans Extra Condensed"/>
              <a:buNone/>
              <a:defRPr sz="5000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000"/>
              <a:buFont typeface="Fira Sans Extra Condensed"/>
              <a:buNone/>
              <a:defRPr sz="5000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000"/>
              <a:buFont typeface="Fira Sans Extra Condensed"/>
              <a:buNone/>
              <a:defRPr sz="5000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000"/>
              <a:buFont typeface="Fira Sans Extra Condensed"/>
              <a:buNone/>
              <a:defRPr sz="5000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000"/>
              <a:buFont typeface="Fira Sans Extra Condensed"/>
              <a:buNone/>
              <a:defRPr sz="5000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>
            <a:spLocks noGrp="1"/>
          </p:cNvSpPr>
          <p:nvPr>
            <p:ph type="ctrTitle" idx="2"/>
          </p:nvPr>
        </p:nvSpPr>
        <p:spPr>
          <a:xfrm>
            <a:off x="2828250" y="269146"/>
            <a:ext cx="3487500" cy="85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ctrTitle" idx="3"/>
          </p:nvPr>
        </p:nvSpPr>
        <p:spPr>
          <a:xfrm>
            <a:off x="1409443" y="2078925"/>
            <a:ext cx="1228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1"/>
          </p:nvPr>
        </p:nvSpPr>
        <p:spPr>
          <a:xfrm>
            <a:off x="1409448" y="2464168"/>
            <a:ext cx="19065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None/>
              <a:defRPr sz="1000">
                <a:solidFill>
                  <a:schemeClr val="accent3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None/>
              <a:defRPr sz="1000">
                <a:solidFill>
                  <a:schemeClr val="accent3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None/>
              <a:defRPr sz="1000">
                <a:solidFill>
                  <a:schemeClr val="accent3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None/>
              <a:defRPr sz="1000">
                <a:solidFill>
                  <a:schemeClr val="accent3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None/>
              <a:defRPr sz="1000">
                <a:solidFill>
                  <a:schemeClr val="accent3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None/>
              <a:defRPr sz="1000">
                <a:solidFill>
                  <a:schemeClr val="accent3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None/>
              <a:defRPr sz="1000">
                <a:solidFill>
                  <a:schemeClr val="accent3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None/>
              <a:defRPr sz="1000">
                <a:solidFill>
                  <a:schemeClr val="accent3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None/>
              <a:defRPr sz="10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title" idx="4" hasCustomPrompt="1"/>
          </p:nvPr>
        </p:nvSpPr>
        <p:spPr>
          <a:xfrm>
            <a:off x="2800144" y="2305818"/>
            <a:ext cx="11091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000"/>
              <a:buNone/>
              <a:defRPr sz="5000">
                <a:solidFill>
                  <a:schemeClr val="accent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000"/>
              <a:buFont typeface="Fira Sans Extra Condensed"/>
              <a:buNone/>
              <a:defRPr sz="5000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000"/>
              <a:buFont typeface="Fira Sans Extra Condensed"/>
              <a:buNone/>
              <a:defRPr sz="5000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000"/>
              <a:buFont typeface="Fira Sans Extra Condensed"/>
              <a:buNone/>
              <a:defRPr sz="5000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000"/>
              <a:buFont typeface="Fira Sans Extra Condensed"/>
              <a:buNone/>
              <a:defRPr sz="5000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000"/>
              <a:buFont typeface="Fira Sans Extra Condensed"/>
              <a:buNone/>
              <a:defRPr sz="5000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000"/>
              <a:buFont typeface="Fira Sans Extra Condensed"/>
              <a:buNone/>
              <a:defRPr sz="5000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000"/>
              <a:buFont typeface="Fira Sans Extra Condensed"/>
              <a:buNone/>
              <a:defRPr sz="5000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000"/>
              <a:buFont typeface="Fira Sans Extra Condensed"/>
              <a:buNone/>
              <a:defRPr sz="5000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>
            <a:spLocks noGrp="1"/>
          </p:cNvSpPr>
          <p:nvPr>
            <p:ph type="ctrTitle" idx="5"/>
          </p:nvPr>
        </p:nvSpPr>
        <p:spPr>
          <a:xfrm>
            <a:off x="3958015" y="2078921"/>
            <a:ext cx="2392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ubTitle" idx="6"/>
          </p:nvPr>
        </p:nvSpPr>
        <p:spPr>
          <a:xfrm>
            <a:off x="3958015" y="2464168"/>
            <a:ext cx="19065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None/>
              <a:defRPr sz="1000">
                <a:solidFill>
                  <a:schemeClr val="accent3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None/>
              <a:defRPr sz="1000">
                <a:solidFill>
                  <a:schemeClr val="accent3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None/>
              <a:defRPr sz="1000">
                <a:solidFill>
                  <a:schemeClr val="accent3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None/>
              <a:defRPr sz="1000">
                <a:solidFill>
                  <a:schemeClr val="accent3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None/>
              <a:defRPr sz="1000">
                <a:solidFill>
                  <a:schemeClr val="accent3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None/>
              <a:defRPr sz="1000">
                <a:solidFill>
                  <a:schemeClr val="accent3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None/>
              <a:defRPr sz="1000">
                <a:solidFill>
                  <a:schemeClr val="accent3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None/>
              <a:defRPr sz="1000">
                <a:solidFill>
                  <a:schemeClr val="accent3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None/>
              <a:defRPr sz="10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title" idx="7" hasCustomPrompt="1"/>
          </p:nvPr>
        </p:nvSpPr>
        <p:spPr>
          <a:xfrm>
            <a:off x="5341752" y="2305818"/>
            <a:ext cx="11091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000"/>
              <a:buNone/>
              <a:defRPr sz="5000">
                <a:solidFill>
                  <a:schemeClr val="accent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000"/>
              <a:buFont typeface="Fira Sans Extra Condensed"/>
              <a:buNone/>
              <a:defRPr sz="5000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000"/>
              <a:buFont typeface="Fira Sans Extra Condensed"/>
              <a:buNone/>
              <a:defRPr sz="5000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000"/>
              <a:buFont typeface="Fira Sans Extra Condensed"/>
              <a:buNone/>
              <a:defRPr sz="5000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000"/>
              <a:buFont typeface="Fira Sans Extra Condensed"/>
              <a:buNone/>
              <a:defRPr sz="5000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000"/>
              <a:buFont typeface="Fira Sans Extra Condensed"/>
              <a:buNone/>
              <a:defRPr sz="5000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000"/>
              <a:buFont typeface="Fira Sans Extra Condensed"/>
              <a:buNone/>
              <a:defRPr sz="5000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000"/>
              <a:buFont typeface="Fira Sans Extra Condensed"/>
              <a:buNone/>
              <a:defRPr sz="5000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000"/>
              <a:buFont typeface="Fira Sans Extra Condensed"/>
              <a:buNone/>
              <a:defRPr sz="5000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r>
              <a:t>xx%</a:t>
            </a:r>
          </a:p>
        </p:txBody>
      </p:sp>
      <p:sp>
        <p:nvSpPr>
          <p:cNvPr id="24" name="Google Shape;24;p3"/>
          <p:cNvSpPr txBox="1">
            <a:spLocks noGrp="1"/>
          </p:cNvSpPr>
          <p:nvPr>
            <p:ph type="ctrTitle" idx="8"/>
          </p:nvPr>
        </p:nvSpPr>
        <p:spPr>
          <a:xfrm>
            <a:off x="6499623" y="2078921"/>
            <a:ext cx="2392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subTitle" idx="9"/>
          </p:nvPr>
        </p:nvSpPr>
        <p:spPr>
          <a:xfrm>
            <a:off x="6499623" y="2464168"/>
            <a:ext cx="19065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None/>
              <a:defRPr sz="1000">
                <a:solidFill>
                  <a:schemeClr val="accent3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None/>
              <a:defRPr sz="1000">
                <a:solidFill>
                  <a:schemeClr val="accent3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None/>
              <a:defRPr sz="1000">
                <a:solidFill>
                  <a:schemeClr val="accent3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None/>
              <a:defRPr sz="1000">
                <a:solidFill>
                  <a:schemeClr val="accent3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None/>
              <a:defRPr sz="1000">
                <a:solidFill>
                  <a:schemeClr val="accent3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None/>
              <a:defRPr sz="1000">
                <a:solidFill>
                  <a:schemeClr val="accent3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None/>
              <a:defRPr sz="1000">
                <a:solidFill>
                  <a:schemeClr val="accent3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None/>
              <a:defRPr sz="1000">
                <a:solidFill>
                  <a:schemeClr val="accent3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None/>
              <a:defRPr sz="10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title" idx="13" hasCustomPrompt="1"/>
          </p:nvPr>
        </p:nvSpPr>
        <p:spPr>
          <a:xfrm>
            <a:off x="1518578" y="3075668"/>
            <a:ext cx="11091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000"/>
              <a:buNone/>
              <a:defRPr sz="5000">
                <a:solidFill>
                  <a:schemeClr val="accent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000"/>
              <a:buFont typeface="Fira Sans Extra Condensed"/>
              <a:buNone/>
              <a:defRPr sz="5000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000"/>
              <a:buFont typeface="Fira Sans Extra Condensed"/>
              <a:buNone/>
              <a:defRPr sz="5000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000"/>
              <a:buFont typeface="Fira Sans Extra Condensed"/>
              <a:buNone/>
              <a:defRPr sz="5000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000"/>
              <a:buFont typeface="Fira Sans Extra Condensed"/>
              <a:buNone/>
              <a:defRPr sz="5000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000"/>
              <a:buFont typeface="Fira Sans Extra Condensed"/>
              <a:buNone/>
              <a:defRPr sz="5000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000"/>
              <a:buFont typeface="Fira Sans Extra Condensed"/>
              <a:buNone/>
              <a:defRPr sz="5000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000"/>
              <a:buFont typeface="Fira Sans Extra Condensed"/>
              <a:buNone/>
              <a:defRPr sz="5000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000"/>
              <a:buFont typeface="Fira Sans Extra Condensed"/>
              <a:buNone/>
              <a:defRPr sz="5000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r>
              <a:t>xx%</a:t>
            </a:r>
          </a:p>
        </p:txBody>
      </p:sp>
      <p:sp>
        <p:nvSpPr>
          <p:cNvPr id="27" name="Google Shape;27;p3"/>
          <p:cNvSpPr txBox="1">
            <a:spLocks noGrp="1"/>
          </p:cNvSpPr>
          <p:nvPr>
            <p:ph type="ctrTitle" idx="14"/>
          </p:nvPr>
        </p:nvSpPr>
        <p:spPr>
          <a:xfrm>
            <a:off x="2676448" y="2848771"/>
            <a:ext cx="2392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subTitle" idx="15"/>
          </p:nvPr>
        </p:nvSpPr>
        <p:spPr>
          <a:xfrm>
            <a:off x="2676448" y="3234018"/>
            <a:ext cx="19065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None/>
              <a:defRPr sz="1000">
                <a:solidFill>
                  <a:schemeClr val="accent3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None/>
              <a:defRPr sz="1000">
                <a:solidFill>
                  <a:schemeClr val="accent3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None/>
              <a:defRPr sz="1000">
                <a:solidFill>
                  <a:schemeClr val="accent3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None/>
              <a:defRPr sz="1000">
                <a:solidFill>
                  <a:schemeClr val="accent3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None/>
              <a:defRPr sz="1000">
                <a:solidFill>
                  <a:schemeClr val="accent3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None/>
              <a:defRPr sz="1000">
                <a:solidFill>
                  <a:schemeClr val="accent3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None/>
              <a:defRPr sz="1000">
                <a:solidFill>
                  <a:schemeClr val="accent3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None/>
              <a:defRPr sz="1000">
                <a:solidFill>
                  <a:schemeClr val="accent3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None/>
              <a:defRPr sz="10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title" idx="16" hasCustomPrompt="1"/>
          </p:nvPr>
        </p:nvSpPr>
        <p:spPr>
          <a:xfrm>
            <a:off x="4074752" y="3075668"/>
            <a:ext cx="11091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000"/>
              <a:buNone/>
              <a:defRPr sz="5000">
                <a:solidFill>
                  <a:schemeClr val="accent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000"/>
              <a:buFont typeface="Fira Sans Extra Condensed"/>
              <a:buNone/>
              <a:defRPr sz="5000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000"/>
              <a:buFont typeface="Fira Sans Extra Condensed"/>
              <a:buNone/>
              <a:defRPr sz="5000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000"/>
              <a:buFont typeface="Fira Sans Extra Condensed"/>
              <a:buNone/>
              <a:defRPr sz="5000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000"/>
              <a:buFont typeface="Fira Sans Extra Condensed"/>
              <a:buNone/>
              <a:defRPr sz="5000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000"/>
              <a:buFont typeface="Fira Sans Extra Condensed"/>
              <a:buNone/>
              <a:defRPr sz="5000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000"/>
              <a:buFont typeface="Fira Sans Extra Condensed"/>
              <a:buNone/>
              <a:defRPr sz="5000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000"/>
              <a:buFont typeface="Fira Sans Extra Condensed"/>
              <a:buNone/>
              <a:defRPr sz="5000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000"/>
              <a:buFont typeface="Fira Sans Extra Condensed"/>
              <a:buNone/>
              <a:defRPr sz="5000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r>
              <a:t>xx%</a:t>
            </a:r>
          </a:p>
        </p:txBody>
      </p:sp>
      <p:sp>
        <p:nvSpPr>
          <p:cNvPr id="30" name="Google Shape;30;p3"/>
          <p:cNvSpPr txBox="1">
            <a:spLocks noGrp="1"/>
          </p:cNvSpPr>
          <p:nvPr>
            <p:ph type="ctrTitle" idx="17"/>
          </p:nvPr>
        </p:nvSpPr>
        <p:spPr>
          <a:xfrm>
            <a:off x="5232622" y="2848771"/>
            <a:ext cx="2392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31" name="Google Shape;31;p3"/>
          <p:cNvSpPr txBox="1">
            <a:spLocks noGrp="1"/>
          </p:cNvSpPr>
          <p:nvPr>
            <p:ph type="subTitle" idx="18"/>
          </p:nvPr>
        </p:nvSpPr>
        <p:spPr>
          <a:xfrm>
            <a:off x="5232622" y="3234018"/>
            <a:ext cx="19065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None/>
              <a:defRPr sz="1000">
                <a:solidFill>
                  <a:schemeClr val="accent3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None/>
              <a:defRPr sz="1000">
                <a:solidFill>
                  <a:schemeClr val="accent3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None/>
              <a:defRPr sz="1000">
                <a:solidFill>
                  <a:schemeClr val="accent3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None/>
              <a:defRPr sz="1000">
                <a:solidFill>
                  <a:schemeClr val="accent3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None/>
              <a:defRPr sz="1000">
                <a:solidFill>
                  <a:schemeClr val="accent3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None/>
              <a:defRPr sz="1000">
                <a:solidFill>
                  <a:schemeClr val="accent3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None/>
              <a:defRPr sz="1000">
                <a:solidFill>
                  <a:schemeClr val="accent3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None/>
              <a:defRPr sz="1000">
                <a:solidFill>
                  <a:schemeClr val="accent3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None/>
              <a:defRPr sz="10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1">
  <p:cSld name="CUSTOM_7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4"/>
          <p:cNvSpPr txBox="1">
            <a:spLocks noGrp="1"/>
          </p:cNvSpPr>
          <p:nvPr>
            <p:ph type="subTitle" idx="1"/>
          </p:nvPr>
        </p:nvSpPr>
        <p:spPr>
          <a:xfrm>
            <a:off x="4603475" y="2557800"/>
            <a:ext cx="3133200" cy="178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1pPr>
            <a:lvl2pPr lvl="1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ctrTitle"/>
          </p:nvPr>
        </p:nvSpPr>
        <p:spPr>
          <a:xfrm>
            <a:off x="5165499" y="1996137"/>
            <a:ext cx="2571300" cy="85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2 ">
  <p:cSld name="CUSTOM_7_1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5"/>
          <p:cNvSpPr txBox="1">
            <a:spLocks noGrp="1"/>
          </p:cNvSpPr>
          <p:nvPr>
            <p:ph type="subTitle" idx="1"/>
          </p:nvPr>
        </p:nvSpPr>
        <p:spPr>
          <a:xfrm flipH="1">
            <a:off x="1450349" y="2176794"/>
            <a:ext cx="3867600" cy="178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ctrTitle"/>
          </p:nvPr>
        </p:nvSpPr>
        <p:spPr>
          <a:xfrm flipH="1">
            <a:off x="1450372" y="1706425"/>
            <a:ext cx="2571300" cy="85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">
  <p:cSld name="CUSTOM_7_1_1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>
            <a:spLocks noGrp="1"/>
          </p:cNvSpPr>
          <p:nvPr>
            <p:ph type="ctrTitle"/>
          </p:nvPr>
        </p:nvSpPr>
        <p:spPr>
          <a:xfrm>
            <a:off x="619900" y="165229"/>
            <a:ext cx="7904100" cy="85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None/>
              <a:defRPr sz="11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None/>
              <a:defRPr sz="11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None/>
              <a:defRPr sz="11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None/>
              <a:defRPr sz="11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None/>
              <a:defRPr sz="11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None/>
              <a:defRPr sz="11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None/>
              <a:defRPr sz="11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None/>
              <a:defRPr sz="11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ctrTitle" idx="2"/>
          </p:nvPr>
        </p:nvSpPr>
        <p:spPr>
          <a:xfrm>
            <a:off x="1799504" y="3075650"/>
            <a:ext cx="1127100" cy="31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subTitle" idx="1"/>
          </p:nvPr>
        </p:nvSpPr>
        <p:spPr>
          <a:xfrm>
            <a:off x="1386371" y="3286338"/>
            <a:ext cx="1953600" cy="9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ctrTitle" idx="3"/>
          </p:nvPr>
        </p:nvSpPr>
        <p:spPr>
          <a:xfrm>
            <a:off x="4046584" y="3075650"/>
            <a:ext cx="1127100" cy="31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subTitle" idx="4"/>
          </p:nvPr>
        </p:nvSpPr>
        <p:spPr>
          <a:xfrm>
            <a:off x="3633425" y="3286338"/>
            <a:ext cx="1953600" cy="9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ctrTitle" idx="5"/>
          </p:nvPr>
        </p:nvSpPr>
        <p:spPr>
          <a:xfrm>
            <a:off x="6293663" y="3075650"/>
            <a:ext cx="1127100" cy="31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subTitle" idx="6"/>
          </p:nvPr>
        </p:nvSpPr>
        <p:spPr>
          <a:xfrm>
            <a:off x="5880479" y="3286338"/>
            <a:ext cx="1953600" cy="9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 1">
  <p:cSld name="CUSTOM_9_2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>
            <a:spLocks noGrp="1"/>
          </p:cNvSpPr>
          <p:nvPr>
            <p:ph type="ctrTitle"/>
          </p:nvPr>
        </p:nvSpPr>
        <p:spPr>
          <a:xfrm>
            <a:off x="1583883" y="2127750"/>
            <a:ext cx="1653000" cy="31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subTitle" idx="1"/>
          </p:nvPr>
        </p:nvSpPr>
        <p:spPr>
          <a:xfrm>
            <a:off x="1325356" y="2300275"/>
            <a:ext cx="2170200" cy="9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ctrTitle" idx="2"/>
          </p:nvPr>
        </p:nvSpPr>
        <p:spPr>
          <a:xfrm>
            <a:off x="5947133" y="3261550"/>
            <a:ext cx="1572600" cy="31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subTitle" idx="3"/>
          </p:nvPr>
        </p:nvSpPr>
        <p:spPr>
          <a:xfrm>
            <a:off x="5648444" y="3434075"/>
            <a:ext cx="2170200" cy="9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ctrTitle" idx="4"/>
          </p:nvPr>
        </p:nvSpPr>
        <p:spPr>
          <a:xfrm>
            <a:off x="619900" y="165229"/>
            <a:ext cx="7904100" cy="85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None/>
              <a:defRPr sz="11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None/>
              <a:defRPr sz="11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None/>
              <a:defRPr sz="11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None/>
              <a:defRPr sz="11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None/>
              <a:defRPr sz="11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None/>
              <a:defRPr sz="11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None/>
              <a:defRPr sz="11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None/>
              <a:defRPr sz="11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CUSTOM_6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8"/>
          <p:cNvSpPr txBox="1">
            <a:spLocks noGrp="1"/>
          </p:cNvSpPr>
          <p:nvPr>
            <p:ph type="ctrTitle"/>
          </p:nvPr>
        </p:nvSpPr>
        <p:spPr>
          <a:xfrm>
            <a:off x="619900" y="165229"/>
            <a:ext cx="7904100" cy="85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None/>
              <a:defRPr sz="11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None/>
              <a:defRPr sz="11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None/>
              <a:defRPr sz="11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None/>
              <a:defRPr sz="11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None/>
              <a:defRPr sz="11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None/>
              <a:defRPr sz="11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None/>
              <a:defRPr sz="11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None/>
              <a:defRPr sz="11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 2">
  <p:cSld name="CUSTOM_9_1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ctrTitle"/>
          </p:nvPr>
        </p:nvSpPr>
        <p:spPr>
          <a:xfrm>
            <a:off x="619900" y="165229"/>
            <a:ext cx="7904100" cy="85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None/>
              <a:defRPr sz="11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None/>
              <a:defRPr sz="11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None/>
              <a:defRPr sz="11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None/>
              <a:defRPr sz="11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None/>
              <a:defRPr sz="11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None/>
              <a:defRPr sz="11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None/>
              <a:defRPr sz="11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None/>
              <a:defRPr sz="11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ctrTitle" idx="2"/>
          </p:nvPr>
        </p:nvSpPr>
        <p:spPr>
          <a:xfrm>
            <a:off x="5099907" y="1958750"/>
            <a:ext cx="1653000" cy="31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subTitle" idx="1"/>
          </p:nvPr>
        </p:nvSpPr>
        <p:spPr>
          <a:xfrm>
            <a:off x="4650200" y="2207475"/>
            <a:ext cx="2515200" cy="18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ctrTitle" idx="3"/>
          </p:nvPr>
        </p:nvSpPr>
        <p:spPr>
          <a:xfrm>
            <a:off x="2637958" y="1958750"/>
            <a:ext cx="1653000" cy="31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subTitle" idx="4"/>
          </p:nvPr>
        </p:nvSpPr>
        <p:spPr>
          <a:xfrm>
            <a:off x="2135000" y="2207475"/>
            <a:ext cx="2515200" cy="18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1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1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1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1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1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1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1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1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1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1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"/>
              <a:buChar char="●"/>
              <a:defRPr sz="12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"/>
              <a:buChar char="○"/>
              <a:defRPr sz="12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"/>
              <a:buChar char="■"/>
              <a:defRPr sz="12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"/>
              <a:buChar char="●"/>
              <a:defRPr sz="12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"/>
              <a:buChar char="○"/>
              <a:defRPr sz="12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"/>
              <a:buChar char="■"/>
              <a:defRPr sz="12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"/>
              <a:buChar char="●"/>
              <a:defRPr sz="12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"/>
              <a:buChar char="○"/>
              <a:defRPr sz="12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Muli"/>
              <a:buChar char="■"/>
              <a:defRPr sz="12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60" r:id="rId9"/>
    <p:sldLayoutId id="2147483661" r:id="rId10"/>
    <p:sldLayoutId id="2147483665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jp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20"/>
          <p:cNvGrpSpPr/>
          <p:nvPr/>
        </p:nvGrpSpPr>
        <p:grpSpPr>
          <a:xfrm>
            <a:off x="5270800" y="-17650"/>
            <a:ext cx="3873050" cy="5165300"/>
            <a:chOff x="5270800" y="-17650"/>
            <a:chExt cx="3873050" cy="5165300"/>
          </a:xfrm>
        </p:grpSpPr>
        <p:sp>
          <p:nvSpPr>
            <p:cNvPr id="93" name="Google Shape;93;p20"/>
            <p:cNvSpPr/>
            <p:nvPr/>
          </p:nvSpPr>
          <p:spPr>
            <a:xfrm>
              <a:off x="5270800" y="-17650"/>
              <a:ext cx="2198752" cy="5161174"/>
            </a:xfrm>
            <a:custGeom>
              <a:avLst/>
              <a:gdLst/>
              <a:ahLst/>
              <a:cxnLst/>
              <a:rect l="l" t="t" r="r" b="b"/>
              <a:pathLst>
                <a:path w="89226" h="209442" extrusionOk="0">
                  <a:moveTo>
                    <a:pt x="89226" y="0"/>
                  </a:moveTo>
                  <a:lnTo>
                    <a:pt x="0" y="62"/>
                  </a:lnTo>
                  <a:cubicBezTo>
                    <a:pt x="0" y="10531"/>
                    <a:pt x="14734" y="10531"/>
                    <a:pt x="14734" y="21000"/>
                  </a:cubicBezTo>
                  <a:cubicBezTo>
                    <a:pt x="14734" y="31469"/>
                    <a:pt x="0" y="31469"/>
                    <a:pt x="0" y="41938"/>
                  </a:cubicBezTo>
                  <a:cubicBezTo>
                    <a:pt x="0" y="52391"/>
                    <a:pt x="14734" y="52391"/>
                    <a:pt x="14734" y="62860"/>
                  </a:cubicBezTo>
                  <a:cubicBezTo>
                    <a:pt x="14734" y="73345"/>
                    <a:pt x="0" y="73345"/>
                    <a:pt x="0" y="83814"/>
                  </a:cubicBezTo>
                  <a:cubicBezTo>
                    <a:pt x="0" y="94283"/>
                    <a:pt x="14734" y="94283"/>
                    <a:pt x="14734" y="104752"/>
                  </a:cubicBezTo>
                  <a:cubicBezTo>
                    <a:pt x="14734" y="115221"/>
                    <a:pt x="0" y="115221"/>
                    <a:pt x="0" y="125690"/>
                  </a:cubicBezTo>
                  <a:cubicBezTo>
                    <a:pt x="0" y="136159"/>
                    <a:pt x="14734" y="136159"/>
                    <a:pt x="14734" y="146628"/>
                  </a:cubicBezTo>
                  <a:cubicBezTo>
                    <a:pt x="14734" y="157097"/>
                    <a:pt x="0" y="157097"/>
                    <a:pt x="0" y="167566"/>
                  </a:cubicBezTo>
                  <a:cubicBezTo>
                    <a:pt x="0" y="178035"/>
                    <a:pt x="14734" y="178035"/>
                    <a:pt x="14734" y="188504"/>
                  </a:cubicBezTo>
                  <a:cubicBezTo>
                    <a:pt x="14734" y="198972"/>
                    <a:pt x="0" y="198972"/>
                    <a:pt x="0" y="209441"/>
                  </a:cubicBezTo>
                  <a:lnTo>
                    <a:pt x="89226" y="209441"/>
                  </a:lnTo>
                  <a:lnTo>
                    <a:pt x="89226" y="0"/>
                  </a:lnTo>
                  <a:close/>
                </a:path>
              </a:pathLst>
            </a:custGeom>
            <a:solidFill>
              <a:srgbClr val="FEB5B9">
                <a:alpha val="38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20"/>
            <p:cNvSpPr/>
            <p:nvPr/>
          </p:nvSpPr>
          <p:spPr>
            <a:xfrm>
              <a:off x="7469550" y="-13550"/>
              <a:ext cx="1674300" cy="5161200"/>
            </a:xfrm>
            <a:prstGeom prst="rect">
              <a:avLst/>
            </a:prstGeom>
            <a:solidFill>
              <a:srgbClr val="FEB5B9">
                <a:alpha val="38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20"/>
          <p:cNvSpPr/>
          <p:nvPr/>
        </p:nvSpPr>
        <p:spPr>
          <a:xfrm>
            <a:off x="4267200" y="1215825"/>
            <a:ext cx="4007400" cy="2868000"/>
          </a:xfrm>
          <a:prstGeom prst="round2DiagRect">
            <a:avLst>
              <a:gd name="adj1" fmla="val 28229"/>
              <a:gd name="adj2" fmla="val 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20"/>
          <p:cNvSpPr txBox="1">
            <a:spLocks noGrp="1"/>
          </p:cNvSpPr>
          <p:nvPr>
            <p:ph type="subTitle" idx="1"/>
          </p:nvPr>
        </p:nvSpPr>
        <p:spPr>
          <a:xfrm flipH="1">
            <a:off x="5303700" y="2869149"/>
            <a:ext cx="19344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accent1"/>
                </a:solidFill>
              </a:rPr>
              <a:t>Final Project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97" name="Google Shape;97;p20"/>
          <p:cNvSpPr txBox="1">
            <a:spLocks noGrp="1"/>
          </p:cNvSpPr>
          <p:nvPr>
            <p:ph type="ctrTitle"/>
          </p:nvPr>
        </p:nvSpPr>
        <p:spPr>
          <a:xfrm flipH="1">
            <a:off x="4623394" y="1979325"/>
            <a:ext cx="3394200" cy="6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accent1"/>
                </a:solidFill>
              </a:rPr>
              <a:t>Fruit shop</a:t>
            </a:r>
            <a:endParaRPr>
              <a:solidFill>
                <a:schemeClr val="accent1"/>
              </a:solidFill>
              <a:latin typeface="Saira ExtraCondensed SemiBold"/>
              <a:ea typeface="Saira ExtraCondensed SemiBold"/>
              <a:cs typeface="Saira ExtraCondensed SemiBold"/>
              <a:sym typeface="Saira ExtraCondensed SemiBold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3" dur="2000"/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" grpId="0" animBg="1"/>
      <p:bldP spid="96" grpId="0" build="p"/>
      <p:bldP spid="9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84" name="Google Shape;784;p42"/>
          <p:cNvCxnSpPr/>
          <p:nvPr/>
        </p:nvCxnSpPr>
        <p:spPr>
          <a:xfrm>
            <a:off x="1352550" y="3005875"/>
            <a:ext cx="1933500" cy="0"/>
          </a:xfrm>
          <a:prstGeom prst="straightConnector1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85" name="Google Shape;785;p42"/>
          <p:cNvSpPr/>
          <p:nvPr/>
        </p:nvSpPr>
        <p:spPr>
          <a:xfrm>
            <a:off x="3000969" y="1033899"/>
            <a:ext cx="4886400" cy="35694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E6555C">
              <a:alpha val="339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86" name="Google Shape;786;p42"/>
          <p:cNvPicPr preferRelativeResize="0"/>
          <p:nvPr/>
        </p:nvPicPr>
        <p:blipFill rotWithShape="1">
          <a:blip r:embed="rId3">
            <a:alphaModFix/>
          </a:blip>
          <a:srcRect l="17202" t="20773" r="19038" b="17345"/>
          <a:stretch/>
        </p:blipFill>
        <p:spPr>
          <a:xfrm>
            <a:off x="3497780" y="1611576"/>
            <a:ext cx="3892795" cy="2124849"/>
          </a:xfrm>
          <a:prstGeom prst="rect">
            <a:avLst/>
          </a:prstGeom>
          <a:noFill/>
          <a:ln>
            <a:noFill/>
          </a:ln>
        </p:spPr>
      </p:pic>
      <p:sp>
        <p:nvSpPr>
          <p:cNvPr id="787" name="Google Shape;787;p42"/>
          <p:cNvSpPr txBox="1">
            <a:spLocks noGrp="1"/>
          </p:cNvSpPr>
          <p:nvPr>
            <p:ph type="ctrTitle"/>
          </p:nvPr>
        </p:nvSpPr>
        <p:spPr>
          <a:xfrm>
            <a:off x="619900" y="165229"/>
            <a:ext cx="7904100" cy="85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5. </a:t>
            </a:r>
            <a:r>
              <a:rPr lang="en-US"/>
              <a:t>T</a:t>
            </a:r>
            <a:r>
              <a:rPr lang="es"/>
              <a:t>rình bày </a:t>
            </a:r>
            <a:endParaRPr/>
          </a:p>
        </p:txBody>
      </p:sp>
      <p:sp>
        <p:nvSpPr>
          <p:cNvPr id="788" name="Google Shape;788;p42"/>
          <p:cNvSpPr txBox="1"/>
          <p:nvPr/>
        </p:nvSpPr>
        <p:spPr>
          <a:xfrm flipH="1">
            <a:off x="597065" y="2454288"/>
            <a:ext cx="15690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accent3"/>
                </a:solidFill>
                <a:latin typeface="Muli"/>
                <a:ea typeface="Muli"/>
                <a:cs typeface="Muli"/>
                <a:sym typeface="Muli"/>
              </a:rPr>
              <a:t>tRìNh bÀy</a:t>
            </a:r>
            <a:endParaRPr>
              <a:solidFill>
                <a:schemeClr val="accent3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789" name="Google Shape;789;p42"/>
          <p:cNvSpPr/>
          <p:nvPr/>
        </p:nvSpPr>
        <p:spPr>
          <a:xfrm>
            <a:off x="3497780" y="3896926"/>
            <a:ext cx="3892800" cy="20875"/>
          </a:xfrm>
          <a:custGeom>
            <a:avLst/>
            <a:gdLst/>
            <a:ahLst/>
            <a:cxnLst/>
            <a:rect l="l" t="t" r="r" b="b"/>
            <a:pathLst>
              <a:path w="155712" h="835" extrusionOk="0">
                <a:moveTo>
                  <a:pt x="0" y="1"/>
                </a:moveTo>
                <a:lnTo>
                  <a:pt x="0" y="835"/>
                </a:lnTo>
                <a:lnTo>
                  <a:pt x="155711" y="835"/>
                </a:lnTo>
                <a:lnTo>
                  <a:pt x="155711" y="1"/>
                </a:lnTo>
                <a:close/>
              </a:path>
            </a:pathLst>
          </a:cu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0" name="Google Shape;790;p42"/>
          <p:cNvSpPr/>
          <p:nvPr/>
        </p:nvSpPr>
        <p:spPr>
          <a:xfrm>
            <a:off x="3497780" y="1568601"/>
            <a:ext cx="3892800" cy="20875"/>
          </a:xfrm>
          <a:custGeom>
            <a:avLst/>
            <a:gdLst/>
            <a:ahLst/>
            <a:cxnLst/>
            <a:rect l="l" t="t" r="r" b="b"/>
            <a:pathLst>
              <a:path w="155712" h="835" extrusionOk="0">
                <a:moveTo>
                  <a:pt x="0" y="0"/>
                </a:moveTo>
                <a:lnTo>
                  <a:pt x="0" y="834"/>
                </a:lnTo>
                <a:lnTo>
                  <a:pt x="155711" y="834"/>
                </a:lnTo>
                <a:lnTo>
                  <a:pt x="155711" y="0"/>
                </a:lnTo>
                <a:close/>
              </a:path>
            </a:pathLst>
          </a:cu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1" name="Google Shape;791;p42"/>
          <p:cNvSpPr/>
          <p:nvPr/>
        </p:nvSpPr>
        <p:spPr>
          <a:xfrm>
            <a:off x="5258205" y="2557626"/>
            <a:ext cx="371950" cy="371125"/>
          </a:xfrm>
          <a:custGeom>
            <a:avLst/>
            <a:gdLst/>
            <a:ahLst/>
            <a:cxnLst/>
            <a:rect l="l" t="t" r="r" b="b"/>
            <a:pathLst>
              <a:path w="14878" h="14845" extrusionOk="0">
                <a:moveTo>
                  <a:pt x="4303" y="2636"/>
                </a:moveTo>
                <a:lnTo>
                  <a:pt x="12576" y="7440"/>
                </a:lnTo>
                <a:lnTo>
                  <a:pt x="4303" y="12210"/>
                </a:lnTo>
                <a:lnTo>
                  <a:pt x="4303" y="2636"/>
                </a:lnTo>
                <a:close/>
                <a:moveTo>
                  <a:pt x="7439" y="1"/>
                </a:moveTo>
                <a:cubicBezTo>
                  <a:pt x="3336" y="1"/>
                  <a:pt x="0" y="3303"/>
                  <a:pt x="0" y="7406"/>
                </a:cubicBezTo>
                <a:cubicBezTo>
                  <a:pt x="0" y="11542"/>
                  <a:pt x="3336" y="14845"/>
                  <a:pt x="7439" y="14845"/>
                </a:cubicBezTo>
                <a:cubicBezTo>
                  <a:pt x="11542" y="14845"/>
                  <a:pt x="14877" y="11542"/>
                  <a:pt x="14877" y="7406"/>
                </a:cubicBezTo>
                <a:cubicBezTo>
                  <a:pt x="14877" y="3303"/>
                  <a:pt x="11542" y="1"/>
                  <a:pt x="743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2" name="Google Shape;792;p42"/>
          <p:cNvSpPr/>
          <p:nvPr/>
        </p:nvSpPr>
        <p:spPr>
          <a:xfrm>
            <a:off x="3592005" y="3693451"/>
            <a:ext cx="3704325" cy="20875"/>
          </a:xfrm>
          <a:custGeom>
            <a:avLst/>
            <a:gdLst/>
            <a:ahLst/>
            <a:cxnLst/>
            <a:rect l="l" t="t" r="r" b="b"/>
            <a:pathLst>
              <a:path w="148173" h="835" extrusionOk="0">
                <a:moveTo>
                  <a:pt x="434" y="0"/>
                </a:moveTo>
                <a:cubicBezTo>
                  <a:pt x="201" y="0"/>
                  <a:pt x="0" y="167"/>
                  <a:pt x="0" y="401"/>
                </a:cubicBezTo>
                <a:cubicBezTo>
                  <a:pt x="0" y="634"/>
                  <a:pt x="201" y="834"/>
                  <a:pt x="434" y="834"/>
                </a:cubicBezTo>
                <a:lnTo>
                  <a:pt x="147739" y="834"/>
                </a:lnTo>
                <a:cubicBezTo>
                  <a:pt x="147973" y="834"/>
                  <a:pt x="148173" y="634"/>
                  <a:pt x="148173" y="401"/>
                </a:cubicBezTo>
                <a:cubicBezTo>
                  <a:pt x="148173" y="167"/>
                  <a:pt x="147973" y="0"/>
                  <a:pt x="14773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3" name="Google Shape;793;p42"/>
          <p:cNvSpPr/>
          <p:nvPr/>
        </p:nvSpPr>
        <p:spPr>
          <a:xfrm>
            <a:off x="3592005" y="3693451"/>
            <a:ext cx="1774625" cy="20875"/>
          </a:xfrm>
          <a:custGeom>
            <a:avLst/>
            <a:gdLst/>
            <a:ahLst/>
            <a:cxnLst/>
            <a:rect l="l" t="t" r="r" b="b"/>
            <a:pathLst>
              <a:path w="70985" h="835" extrusionOk="0">
                <a:moveTo>
                  <a:pt x="434" y="0"/>
                </a:moveTo>
                <a:cubicBezTo>
                  <a:pt x="201" y="0"/>
                  <a:pt x="0" y="167"/>
                  <a:pt x="0" y="401"/>
                </a:cubicBezTo>
                <a:cubicBezTo>
                  <a:pt x="0" y="634"/>
                  <a:pt x="201" y="834"/>
                  <a:pt x="434" y="834"/>
                </a:cubicBezTo>
                <a:lnTo>
                  <a:pt x="70984" y="834"/>
                </a:lnTo>
                <a:lnTo>
                  <a:pt x="7098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4" name="Google Shape;794;p42"/>
          <p:cNvSpPr/>
          <p:nvPr/>
        </p:nvSpPr>
        <p:spPr>
          <a:xfrm>
            <a:off x="5350755" y="3673426"/>
            <a:ext cx="60900" cy="60900"/>
          </a:xfrm>
          <a:custGeom>
            <a:avLst/>
            <a:gdLst/>
            <a:ahLst/>
            <a:cxnLst/>
            <a:rect l="l" t="t" r="r" b="b"/>
            <a:pathLst>
              <a:path w="2436" h="2436" extrusionOk="0">
                <a:moveTo>
                  <a:pt x="1235" y="1"/>
                </a:moveTo>
                <a:cubicBezTo>
                  <a:pt x="568" y="1"/>
                  <a:pt x="1" y="535"/>
                  <a:pt x="1" y="1202"/>
                </a:cubicBezTo>
                <a:cubicBezTo>
                  <a:pt x="1" y="1902"/>
                  <a:pt x="568" y="2436"/>
                  <a:pt x="1235" y="2436"/>
                </a:cubicBezTo>
                <a:cubicBezTo>
                  <a:pt x="1902" y="2436"/>
                  <a:pt x="2436" y="1902"/>
                  <a:pt x="2436" y="1202"/>
                </a:cubicBezTo>
                <a:cubicBezTo>
                  <a:pt x="2436" y="535"/>
                  <a:pt x="1902" y="1"/>
                  <a:pt x="1235" y="1"/>
                </a:cubicBezTo>
                <a:close/>
              </a:path>
            </a:pathLst>
          </a:custGeom>
          <a:solidFill>
            <a:srgbClr val="DD7E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5" name="Google Shape;795;p42"/>
          <p:cNvSpPr/>
          <p:nvPr/>
        </p:nvSpPr>
        <p:spPr>
          <a:xfrm>
            <a:off x="5366605" y="3688451"/>
            <a:ext cx="30050" cy="30875"/>
          </a:xfrm>
          <a:custGeom>
            <a:avLst/>
            <a:gdLst/>
            <a:ahLst/>
            <a:cxnLst/>
            <a:rect l="l" t="t" r="r" b="b"/>
            <a:pathLst>
              <a:path w="1202" h="1235" extrusionOk="0">
                <a:moveTo>
                  <a:pt x="601" y="0"/>
                </a:moveTo>
                <a:cubicBezTo>
                  <a:pt x="267" y="0"/>
                  <a:pt x="0" y="267"/>
                  <a:pt x="0" y="601"/>
                </a:cubicBezTo>
                <a:cubicBezTo>
                  <a:pt x="0" y="934"/>
                  <a:pt x="267" y="1235"/>
                  <a:pt x="601" y="1235"/>
                </a:cubicBezTo>
                <a:cubicBezTo>
                  <a:pt x="934" y="1235"/>
                  <a:pt x="1201" y="968"/>
                  <a:pt x="1201" y="601"/>
                </a:cubicBezTo>
                <a:cubicBezTo>
                  <a:pt x="1201" y="267"/>
                  <a:pt x="934" y="0"/>
                  <a:pt x="601" y="0"/>
                </a:cubicBezTo>
                <a:close/>
              </a:path>
            </a:pathLst>
          </a:custGeom>
          <a:solidFill>
            <a:srgbClr val="E6B8A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6" name="Google Shape;796;p42"/>
          <p:cNvSpPr/>
          <p:nvPr/>
        </p:nvSpPr>
        <p:spPr>
          <a:xfrm>
            <a:off x="3893055" y="3753176"/>
            <a:ext cx="83425" cy="92425"/>
          </a:xfrm>
          <a:custGeom>
            <a:avLst/>
            <a:gdLst/>
            <a:ahLst/>
            <a:cxnLst/>
            <a:rect l="l" t="t" r="r" b="b"/>
            <a:pathLst>
              <a:path w="3337" h="3697" extrusionOk="0">
                <a:moveTo>
                  <a:pt x="361" y="0"/>
                </a:moveTo>
                <a:cubicBezTo>
                  <a:pt x="175" y="0"/>
                  <a:pt x="0" y="151"/>
                  <a:pt x="0" y="380"/>
                </a:cubicBezTo>
                <a:lnTo>
                  <a:pt x="0" y="3349"/>
                </a:lnTo>
                <a:cubicBezTo>
                  <a:pt x="0" y="3551"/>
                  <a:pt x="173" y="3696"/>
                  <a:pt x="358" y="3696"/>
                </a:cubicBezTo>
                <a:cubicBezTo>
                  <a:pt x="417" y="3696"/>
                  <a:pt x="478" y="3681"/>
                  <a:pt x="534" y="3649"/>
                </a:cubicBezTo>
                <a:lnTo>
                  <a:pt x="3103" y="2148"/>
                </a:lnTo>
                <a:cubicBezTo>
                  <a:pt x="3336" y="2015"/>
                  <a:pt x="3336" y="1681"/>
                  <a:pt x="3103" y="1548"/>
                </a:cubicBezTo>
                <a:lnTo>
                  <a:pt x="534" y="47"/>
                </a:lnTo>
                <a:cubicBezTo>
                  <a:pt x="479" y="15"/>
                  <a:pt x="419" y="0"/>
                  <a:pt x="36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7" name="Google Shape;797;p42"/>
          <p:cNvSpPr/>
          <p:nvPr/>
        </p:nvSpPr>
        <p:spPr>
          <a:xfrm>
            <a:off x="3994780" y="3746826"/>
            <a:ext cx="18375" cy="105100"/>
          </a:xfrm>
          <a:custGeom>
            <a:avLst/>
            <a:gdLst/>
            <a:ahLst/>
            <a:cxnLst/>
            <a:rect l="l" t="t" r="r" b="b"/>
            <a:pathLst>
              <a:path w="735" h="4204" extrusionOk="0">
                <a:moveTo>
                  <a:pt x="368" y="0"/>
                </a:moveTo>
                <a:cubicBezTo>
                  <a:pt x="168" y="0"/>
                  <a:pt x="1" y="167"/>
                  <a:pt x="1" y="367"/>
                </a:cubicBezTo>
                <a:lnTo>
                  <a:pt x="1" y="3836"/>
                </a:lnTo>
                <a:cubicBezTo>
                  <a:pt x="1" y="4037"/>
                  <a:pt x="168" y="4203"/>
                  <a:pt x="368" y="4203"/>
                </a:cubicBezTo>
                <a:cubicBezTo>
                  <a:pt x="568" y="4203"/>
                  <a:pt x="735" y="4037"/>
                  <a:pt x="735" y="3836"/>
                </a:cubicBezTo>
                <a:lnTo>
                  <a:pt x="735" y="367"/>
                </a:lnTo>
                <a:cubicBezTo>
                  <a:pt x="735" y="167"/>
                  <a:pt x="568" y="0"/>
                  <a:pt x="36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8" name="Google Shape;798;p42"/>
          <p:cNvSpPr/>
          <p:nvPr/>
        </p:nvSpPr>
        <p:spPr>
          <a:xfrm>
            <a:off x="3694580" y="3746826"/>
            <a:ext cx="17525" cy="105100"/>
          </a:xfrm>
          <a:custGeom>
            <a:avLst/>
            <a:gdLst/>
            <a:ahLst/>
            <a:cxnLst/>
            <a:rect l="l" t="t" r="r" b="b"/>
            <a:pathLst>
              <a:path w="701" h="4204" extrusionOk="0">
                <a:moveTo>
                  <a:pt x="367" y="0"/>
                </a:moveTo>
                <a:cubicBezTo>
                  <a:pt x="167" y="0"/>
                  <a:pt x="0" y="167"/>
                  <a:pt x="0" y="367"/>
                </a:cubicBezTo>
                <a:lnTo>
                  <a:pt x="0" y="3836"/>
                </a:lnTo>
                <a:cubicBezTo>
                  <a:pt x="0" y="4037"/>
                  <a:pt x="167" y="4203"/>
                  <a:pt x="367" y="4203"/>
                </a:cubicBezTo>
                <a:cubicBezTo>
                  <a:pt x="534" y="4203"/>
                  <a:pt x="701" y="4037"/>
                  <a:pt x="701" y="3836"/>
                </a:cubicBezTo>
                <a:lnTo>
                  <a:pt x="701" y="367"/>
                </a:lnTo>
                <a:cubicBezTo>
                  <a:pt x="701" y="167"/>
                  <a:pt x="567" y="0"/>
                  <a:pt x="36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9" name="Google Shape;799;p42"/>
          <p:cNvSpPr/>
          <p:nvPr/>
        </p:nvSpPr>
        <p:spPr>
          <a:xfrm>
            <a:off x="3648705" y="3746826"/>
            <a:ext cx="17550" cy="105100"/>
          </a:xfrm>
          <a:custGeom>
            <a:avLst/>
            <a:gdLst/>
            <a:ahLst/>
            <a:cxnLst/>
            <a:rect l="l" t="t" r="r" b="b"/>
            <a:pathLst>
              <a:path w="702" h="4204" extrusionOk="0">
                <a:moveTo>
                  <a:pt x="368" y="0"/>
                </a:moveTo>
                <a:cubicBezTo>
                  <a:pt x="168" y="0"/>
                  <a:pt x="1" y="167"/>
                  <a:pt x="1" y="367"/>
                </a:cubicBezTo>
                <a:lnTo>
                  <a:pt x="1" y="3836"/>
                </a:lnTo>
                <a:cubicBezTo>
                  <a:pt x="1" y="4037"/>
                  <a:pt x="168" y="4203"/>
                  <a:pt x="368" y="4203"/>
                </a:cubicBezTo>
                <a:cubicBezTo>
                  <a:pt x="568" y="4203"/>
                  <a:pt x="701" y="4037"/>
                  <a:pt x="701" y="3836"/>
                </a:cubicBezTo>
                <a:lnTo>
                  <a:pt x="701" y="367"/>
                </a:lnTo>
                <a:cubicBezTo>
                  <a:pt x="701" y="167"/>
                  <a:pt x="568" y="0"/>
                  <a:pt x="36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0" name="Google Shape;800;p42"/>
          <p:cNvSpPr/>
          <p:nvPr/>
        </p:nvSpPr>
        <p:spPr>
          <a:xfrm>
            <a:off x="7119530" y="3746826"/>
            <a:ext cx="52550" cy="105100"/>
          </a:xfrm>
          <a:custGeom>
            <a:avLst/>
            <a:gdLst/>
            <a:ahLst/>
            <a:cxnLst/>
            <a:rect l="l" t="t" r="r" b="b"/>
            <a:pathLst>
              <a:path w="2102" h="4204" extrusionOk="0">
                <a:moveTo>
                  <a:pt x="334" y="0"/>
                </a:moveTo>
                <a:cubicBezTo>
                  <a:pt x="134" y="0"/>
                  <a:pt x="0" y="167"/>
                  <a:pt x="0" y="367"/>
                </a:cubicBezTo>
                <a:lnTo>
                  <a:pt x="0" y="3836"/>
                </a:lnTo>
                <a:cubicBezTo>
                  <a:pt x="0" y="4037"/>
                  <a:pt x="134" y="4203"/>
                  <a:pt x="334" y="4203"/>
                </a:cubicBezTo>
                <a:lnTo>
                  <a:pt x="1735" y="4203"/>
                </a:lnTo>
                <a:cubicBezTo>
                  <a:pt x="1935" y="4203"/>
                  <a:pt x="2102" y="4037"/>
                  <a:pt x="2102" y="3836"/>
                </a:cubicBezTo>
                <a:cubicBezTo>
                  <a:pt x="2102" y="3636"/>
                  <a:pt x="1935" y="3503"/>
                  <a:pt x="1735" y="3503"/>
                </a:cubicBezTo>
                <a:lnTo>
                  <a:pt x="701" y="3503"/>
                </a:lnTo>
                <a:lnTo>
                  <a:pt x="701" y="734"/>
                </a:lnTo>
                <a:lnTo>
                  <a:pt x="1735" y="734"/>
                </a:lnTo>
                <a:cubicBezTo>
                  <a:pt x="1935" y="734"/>
                  <a:pt x="2102" y="567"/>
                  <a:pt x="2102" y="367"/>
                </a:cubicBezTo>
                <a:cubicBezTo>
                  <a:pt x="2102" y="167"/>
                  <a:pt x="1935" y="0"/>
                  <a:pt x="173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1" name="Google Shape;801;p42"/>
          <p:cNvSpPr/>
          <p:nvPr/>
        </p:nvSpPr>
        <p:spPr>
          <a:xfrm>
            <a:off x="7186230" y="3746826"/>
            <a:ext cx="53400" cy="105100"/>
          </a:xfrm>
          <a:custGeom>
            <a:avLst/>
            <a:gdLst/>
            <a:ahLst/>
            <a:cxnLst/>
            <a:rect l="l" t="t" r="r" b="b"/>
            <a:pathLst>
              <a:path w="2136" h="4204" extrusionOk="0">
                <a:moveTo>
                  <a:pt x="368" y="0"/>
                </a:moveTo>
                <a:cubicBezTo>
                  <a:pt x="168" y="0"/>
                  <a:pt x="1" y="167"/>
                  <a:pt x="1" y="367"/>
                </a:cubicBezTo>
                <a:cubicBezTo>
                  <a:pt x="1" y="567"/>
                  <a:pt x="168" y="734"/>
                  <a:pt x="368" y="734"/>
                </a:cubicBezTo>
                <a:lnTo>
                  <a:pt x="1402" y="734"/>
                </a:lnTo>
                <a:lnTo>
                  <a:pt x="1402" y="3503"/>
                </a:lnTo>
                <a:lnTo>
                  <a:pt x="368" y="3503"/>
                </a:lnTo>
                <a:cubicBezTo>
                  <a:pt x="168" y="3503"/>
                  <a:pt x="1" y="3636"/>
                  <a:pt x="1" y="3836"/>
                </a:cubicBezTo>
                <a:cubicBezTo>
                  <a:pt x="1" y="4037"/>
                  <a:pt x="168" y="4203"/>
                  <a:pt x="368" y="4203"/>
                </a:cubicBezTo>
                <a:lnTo>
                  <a:pt x="1769" y="4203"/>
                </a:lnTo>
                <a:cubicBezTo>
                  <a:pt x="1969" y="4203"/>
                  <a:pt x="2136" y="4037"/>
                  <a:pt x="2136" y="3836"/>
                </a:cubicBezTo>
                <a:lnTo>
                  <a:pt x="2136" y="367"/>
                </a:lnTo>
                <a:cubicBezTo>
                  <a:pt x="2136" y="167"/>
                  <a:pt x="1969" y="0"/>
                  <a:pt x="176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2" name="Google Shape;802;p42"/>
          <p:cNvSpPr/>
          <p:nvPr/>
        </p:nvSpPr>
        <p:spPr>
          <a:xfrm>
            <a:off x="3564480" y="4035351"/>
            <a:ext cx="126775" cy="137625"/>
          </a:xfrm>
          <a:custGeom>
            <a:avLst/>
            <a:gdLst/>
            <a:ahLst/>
            <a:cxnLst/>
            <a:rect l="l" t="t" r="r" b="b"/>
            <a:pathLst>
              <a:path w="5071" h="5505" extrusionOk="0">
                <a:moveTo>
                  <a:pt x="2169" y="1"/>
                </a:moveTo>
                <a:cubicBezTo>
                  <a:pt x="1969" y="1"/>
                  <a:pt x="1835" y="134"/>
                  <a:pt x="1802" y="334"/>
                </a:cubicBezTo>
                <a:cubicBezTo>
                  <a:pt x="1769" y="735"/>
                  <a:pt x="1669" y="1135"/>
                  <a:pt x="1502" y="1535"/>
                </a:cubicBezTo>
                <a:cubicBezTo>
                  <a:pt x="1402" y="1735"/>
                  <a:pt x="1202" y="1902"/>
                  <a:pt x="968" y="1902"/>
                </a:cubicBezTo>
                <a:lnTo>
                  <a:pt x="568" y="1902"/>
                </a:lnTo>
                <a:cubicBezTo>
                  <a:pt x="234" y="1902"/>
                  <a:pt x="1" y="2136"/>
                  <a:pt x="1" y="2436"/>
                </a:cubicBezTo>
                <a:lnTo>
                  <a:pt x="1" y="5038"/>
                </a:lnTo>
                <a:cubicBezTo>
                  <a:pt x="1" y="5305"/>
                  <a:pt x="201" y="5505"/>
                  <a:pt x="468" y="5505"/>
                </a:cubicBezTo>
                <a:lnTo>
                  <a:pt x="3770" y="5505"/>
                </a:lnTo>
                <a:cubicBezTo>
                  <a:pt x="3970" y="5505"/>
                  <a:pt x="4170" y="5338"/>
                  <a:pt x="4170" y="5105"/>
                </a:cubicBezTo>
                <a:cubicBezTo>
                  <a:pt x="4170" y="4938"/>
                  <a:pt x="4070" y="4804"/>
                  <a:pt x="3903" y="4738"/>
                </a:cubicBezTo>
                <a:cubicBezTo>
                  <a:pt x="3903" y="4738"/>
                  <a:pt x="3903" y="4704"/>
                  <a:pt x="3903" y="4704"/>
                </a:cubicBezTo>
                <a:lnTo>
                  <a:pt x="4037" y="4704"/>
                </a:lnTo>
                <a:cubicBezTo>
                  <a:pt x="4304" y="4704"/>
                  <a:pt x="4504" y="4504"/>
                  <a:pt x="4504" y="4237"/>
                </a:cubicBezTo>
                <a:cubicBezTo>
                  <a:pt x="4504" y="4037"/>
                  <a:pt x="4370" y="3870"/>
                  <a:pt x="4204" y="3804"/>
                </a:cubicBezTo>
                <a:cubicBezTo>
                  <a:pt x="4204" y="3804"/>
                  <a:pt x="4204" y="3804"/>
                  <a:pt x="4204" y="3770"/>
                </a:cubicBezTo>
                <a:lnTo>
                  <a:pt x="4337" y="3770"/>
                </a:lnTo>
                <a:cubicBezTo>
                  <a:pt x="4604" y="3770"/>
                  <a:pt x="4804" y="3570"/>
                  <a:pt x="4804" y="3303"/>
                </a:cubicBezTo>
                <a:cubicBezTo>
                  <a:pt x="4804" y="3103"/>
                  <a:pt x="4704" y="2936"/>
                  <a:pt x="4504" y="2870"/>
                </a:cubicBezTo>
                <a:cubicBezTo>
                  <a:pt x="4504" y="2870"/>
                  <a:pt x="4504" y="2836"/>
                  <a:pt x="4504" y="2836"/>
                </a:cubicBezTo>
                <a:lnTo>
                  <a:pt x="4571" y="2836"/>
                </a:lnTo>
                <a:cubicBezTo>
                  <a:pt x="4837" y="2836"/>
                  <a:pt x="5071" y="2603"/>
                  <a:pt x="5038" y="2336"/>
                </a:cubicBezTo>
                <a:cubicBezTo>
                  <a:pt x="5038" y="2069"/>
                  <a:pt x="4837" y="1902"/>
                  <a:pt x="4571" y="1902"/>
                </a:cubicBezTo>
                <a:lnTo>
                  <a:pt x="3136" y="1902"/>
                </a:lnTo>
                <a:cubicBezTo>
                  <a:pt x="2969" y="1902"/>
                  <a:pt x="2869" y="1769"/>
                  <a:pt x="2869" y="1602"/>
                </a:cubicBezTo>
                <a:lnTo>
                  <a:pt x="2903" y="1302"/>
                </a:lnTo>
                <a:cubicBezTo>
                  <a:pt x="2936" y="1002"/>
                  <a:pt x="2969" y="635"/>
                  <a:pt x="2803" y="368"/>
                </a:cubicBezTo>
                <a:cubicBezTo>
                  <a:pt x="2669" y="168"/>
                  <a:pt x="2436" y="1"/>
                  <a:pt x="216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3" name="Google Shape;803;p42"/>
          <p:cNvSpPr/>
          <p:nvPr/>
        </p:nvSpPr>
        <p:spPr>
          <a:xfrm>
            <a:off x="3514455" y="4082901"/>
            <a:ext cx="45050" cy="90075"/>
          </a:xfrm>
          <a:custGeom>
            <a:avLst/>
            <a:gdLst/>
            <a:ahLst/>
            <a:cxnLst/>
            <a:rect l="l" t="t" r="r" b="b"/>
            <a:pathLst>
              <a:path w="1802" h="3603" extrusionOk="0">
                <a:moveTo>
                  <a:pt x="401" y="0"/>
                </a:moveTo>
                <a:cubicBezTo>
                  <a:pt x="167" y="0"/>
                  <a:pt x="0" y="200"/>
                  <a:pt x="0" y="434"/>
                </a:cubicBezTo>
                <a:lnTo>
                  <a:pt x="0" y="3203"/>
                </a:lnTo>
                <a:cubicBezTo>
                  <a:pt x="0" y="3436"/>
                  <a:pt x="167" y="3603"/>
                  <a:pt x="401" y="3603"/>
                </a:cubicBezTo>
                <a:lnTo>
                  <a:pt x="1401" y="3603"/>
                </a:lnTo>
                <a:cubicBezTo>
                  <a:pt x="1635" y="3603"/>
                  <a:pt x="1802" y="3436"/>
                  <a:pt x="1802" y="3203"/>
                </a:cubicBezTo>
                <a:lnTo>
                  <a:pt x="1802" y="434"/>
                </a:lnTo>
                <a:cubicBezTo>
                  <a:pt x="1802" y="200"/>
                  <a:pt x="1601" y="0"/>
                  <a:pt x="140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4" name="Google Shape;804;p42"/>
          <p:cNvSpPr/>
          <p:nvPr/>
        </p:nvSpPr>
        <p:spPr>
          <a:xfrm>
            <a:off x="3808830" y="4082901"/>
            <a:ext cx="126775" cy="137625"/>
          </a:xfrm>
          <a:custGeom>
            <a:avLst/>
            <a:gdLst/>
            <a:ahLst/>
            <a:cxnLst/>
            <a:rect l="l" t="t" r="r" b="b"/>
            <a:pathLst>
              <a:path w="5071" h="5505" extrusionOk="0">
                <a:moveTo>
                  <a:pt x="1301" y="0"/>
                </a:moveTo>
                <a:cubicBezTo>
                  <a:pt x="1068" y="0"/>
                  <a:pt x="901" y="200"/>
                  <a:pt x="901" y="401"/>
                </a:cubicBezTo>
                <a:cubicBezTo>
                  <a:pt x="901" y="567"/>
                  <a:pt x="1001" y="734"/>
                  <a:pt x="1134" y="801"/>
                </a:cubicBezTo>
                <a:cubicBezTo>
                  <a:pt x="1134" y="801"/>
                  <a:pt x="1168" y="801"/>
                  <a:pt x="1168" y="834"/>
                </a:cubicBezTo>
                <a:lnTo>
                  <a:pt x="1001" y="834"/>
                </a:lnTo>
                <a:cubicBezTo>
                  <a:pt x="768" y="834"/>
                  <a:pt x="534" y="1034"/>
                  <a:pt x="534" y="1301"/>
                </a:cubicBezTo>
                <a:cubicBezTo>
                  <a:pt x="534" y="1501"/>
                  <a:pt x="667" y="1668"/>
                  <a:pt x="834" y="1735"/>
                </a:cubicBezTo>
                <a:cubicBezTo>
                  <a:pt x="834" y="1735"/>
                  <a:pt x="834" y="1768"/>
                  <a:pt x="834" y="1768"/>
                </a:cubicBezTo>
                <a:lnTo>
                  <a:pt x="701" y="1768"/>
                </a:lnTo>
                <a:cubicBezTo>
                  <a:pt x="434" y="1768"/>
                  <a:pt x="234" y="1968"/>
                  <a:pt x="234" y="2235"/>
                </a:cubicBezTo>
                <a:cubicBezTo>
                  <a:pt x="234" y="2435"/>
                  <a:pt x="367" y="2602"/>
                  <a:pt x="534" y="2669"/>
                </a:cubicBezTo>
                <a:cubicBezTo>
                  <a:pt x="534" y="2702"/>
                  <a:pt x="534" y="2702"/>
                  <a:pt x="534" y="2702"/>
                </a:cubicBezTo>
                <a:lnTo>
                  <a:pt x="467" y="2702"/>
                </a:lnTo>
                <a:cubicBezTo>
                  <a:pt x="200" y="2702"/>
                  <a:pt x="0" y="2936"/>
                  <a:pt x="0" y="3203"/>
                </a:cubicBezTo>
                <a:cubicBezTo>
                  <a:pt x="0" y="3436"/>
                  <a:pt x="234" y="3636"/>
                  <a:pt x="467" y="3636"/>
                </a:cubicBezTo>
                <a:lnTo>
                  <a:pt x="1935" y="3636"/>
                </a:lnTo>
                <a:cubicBezTo>
                  <a:pt x="2068" y="3636"/>
                  <a:pt x="2202" y="3770"/>
                  <a:pt x="2169" y="3903"/>
                </a:cubicBezTo>
                <a:lnTo>
                  <a:pt x="2135" y="4237"/>
                </a:lnTo>
                <a:cubicBezTo>
                  <a:pt x="2102" y="4503"/>
                  <a:pt x="2068" y="4870"/>
                  <a:pt x="2235" y="5137"/>
                </a:cubicBezTo>
                <a:cubicBezTo>
                  <a:pt x="2369" y="5371"/>
                  <a:pt x="2636" y="5504"/>
                  <a:pt x="2902" y="5504"/>
                </a:cubicBezTo>
                <a:cubicBezTo>
                  <a:pt x="3069" y="5504"/>
                  <a:pt x="3236" y="5371"/>
                  <a:pt x="3236" y="5204"/>
                </a:cubicBezTo>
                <a:cubicBezTo>
                  <a:pt x="3269" y="4770"/>
                  <a:pt x="3369" y="4370"/>
                  <a:pt x="3536" y="4003"/>
                </a:cubicBezTo>
                <a:cubicBezTo>
                  <a:pt x="3636" y="3770"/>
                  <a:pt x="3870" y="3636"/>
                  <a:pt x="4103" y="3636"/>
                </a:cubicBezTo>
                <a:lnTo>
                  <a:pt x="4504" y="3636"/>
                </a:lnTo>
                <a:cubicBezTo>
                  <a:pt x="4804" y="3636"/>
                  <a:pt x="5071" y="3369"/>
                  <a:pt x="5071" y="3069"/>
                </a:cubicBezTo>
                <a:lnTo>
                  <a:pt x="5071" y="467"/>
                </a:lnTo>
                <a:cubicBezTo>
                  <a:pt x="5071" y="200"/>
                  <a:pt x="4837" y="0"/>
                  <a:pt x="460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5" name="Google Shape;805;p42"/>
          <p:cNvSpPr/>
          <p:nvPr/>
        </p:nvSpPr>
        <p:spPr>
          <a:xfrm>
            <a:off x="3939755" y="4082901"/>
            <a:ext cx="45900" cy="90075"/>
          </a:xfrm>
          <a:custGeom>
            <a:avLst/>
            <a:gdLst/>
            <a:ahLst/>
            <a:cxnLst/>
            <a:rect l="l" t="t" r="r" b="b"/>
            <a:pathLst>
              <a:path w="1836" h="3603" extrusionOk="0">
                <a:moveTo>
                  <a:pt x="434" y="0"/>
                </a:moveTo>
                <a:cubicBezTo>
                  <a:pt x="201" y="0"/>
                  <a:pt x="0" y="200"/>
                  <a:pt x="0" y="434"/>
                </a:cubicBezTo>
                <a:lnTo>
                  <a:pt x="0" y="3203"/>
                </a:lnTo>
                <a:cubicBezTo>
                  <a:pt x="0" y="3436"/>
                  <a:pt x="201" y="3603"/>
                  <a:pt x="434" y="3603"/>
                </a:cubicBezTo>
                <a:lnTo>
                  <a:pt x="1401" y="3603"/>
                </a:lnTo>
                <a:cubicBezTo>
                  <a:pt x="1635" y="3603"/>
                  <a:pt x="1835" y="3436"/>
                  <a:pt x="1835" y="3203"/>
                </a:cubicBezTo>
                <a:lnTo>
                  <a:pt x="1835" y="434"/>
                </a:lnTo>
                <a:cubicBezTo>
                  <a:pt x="1835" y="200"/>
                  <a:pt x="1635" y="0"/>
                  <a:pt x="140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6" name="Google Shape;806;p42"/>
          <p:cNvSpPr/>
          <p:nvPr/>
        </p:nvSpPr>
        <p:spPr>
          <a:xfrm>
            <a:off x="4109880" y="4075551"/>
            <a:ext cx="165125" cy="97425"/>
          </a:xfrm>
          <a:custGeom>
            <a:avLst/>
            <a:gdLst/>
            <a:ahLst/>
            <a:cxnLst/>
            <a:rect l="l" t="t" r="r" b="b"/>
            <a:pathLst>
              <a:path w="6605" h="3897" extrusionOk="0">
                <a:moveTo>
                  <a:pt x="3697" y="0"/>
                </a:moveTo>
                <a:cubicBezTo>
                  <a:pt x="3490" y="0"/>
                  <a:pt x="3303" y="169"/>
                  <a:pt x="3303" y="394"/>
                </a:cubicBezTo>
                <a:lnTo>
                  <a:pt x="3303" y="1128"/>
                </a:lnTo>
                <a:cubicBezTo>
                  <a:pt x="2035" y="1195"/>
                  <a:pt x="0" y="1662"/>
                  <a:pt x="0" y="3897"/>
                </a:cubicBezTo>
                <a:cubicBezTo>
                  <a:pt x="0" y="3897"/>
                  <a:pt x="801" y="2796"/>
                  <a:pt x="3303" y="2563"/>
                </a:cubicBezTo>
                <a:lnTo>
                  <a:pt x="3303" y="3230"/>
                </a:lnTo>
                <a:cubicBezTo>
                  <a:pt x="3303" y="3458"/>
                  <a:pt x="3496" y="3610"/>
                  <a:pt x="3707" y="3610"/>
                </a:cubicBezTo>
                <a:cubicBezTo>
                  <a:pt x="3772" y="3610"/>
                  <a:pt x="3840" y="3595"/>
                  <a:pt x="3903" y="3563"/>
                </a:cubicBezTo>
                <a:lnTo>
                  <a:pt x="6338" y="2162"/>
                </a:lnTo>
                <a:cubicBezTo>
                  <a:pt x="6605" y="1995"/>
                  <a:pt x="6605" y="1629"/>
                  <a:pt x="6338" y="1462"/>
                </a:cubicBezTo>
                <a:lnTo>
                  <a:pt x="3903" y="61"/>
                </a:lnTo>
                <a:cubicBezTo>
                  <a:pt x="3836" y="19"/>
                  <a:pt x="3765" y="0"/>
                  <a:pt x="369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7" name="Google Shape;807;p42"/>
          <p:cNvSpPr/>
          <p:nvPr/>
        </p:nvSpPr>
        <p:spPr>
          <a:xfrm>
            <a:off x="4417605" y="4082901"/>
            <a:ext cx="136775" cy="10850"/>
          </a:xfrm>
          <a:custGeom>
            <a:avLst/>
            <a:gdLst/>
            <a:ahLst/>
            <a:cxnLst/>
            <a:rect l="l" t="t" r="r" b="b"/>
            <a:pathLst>
              <a:path w="5471" h="434" extrusionOk="0">
                <a:moveTo>
                  <a:pt x="0" y="0"/>
                </a:moveTo>
                <a:lnTo>
                  <a:pt x="0" y="434"/>
                </a:lnTo>
                <a:lnTo>
                  <a:pt x="5471" y="434"/>
                </a:lnTo>
                <a:lnTo>
                  <a:pt x="547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8" name="Google Shape;808;p42"/>
          <p:cNvSpPr/>
          <p:nvPr/>
        </p:nvSpPr>
        <p:spPr>
          <a:xfrm>
            <a:off x="4417605" y="4099576"/>
            <a:ext cx="136775" cy="10025"/>
          </a:xfrm>
          <a:custGeom>
            <a:avLst/>
            <a:gdLst/>
            <a:ahLst/>
            <a:cxnLst/>
            <a:rect l="l" t="t" r="r" b="b"/>
            <a:pathLst>
              <a:path w="5471" h="401" extrusionOk="0">
                <a:moveTo>
                  <a:pt x="0" y="0"/>
                </a:moveTo>
                <a:lnTo>
                  <a:pt x="0" y="401"/>
                </a:lnTo>
                <a:lnTo>
                  <a:pt x="5471" y="401"/>
                </a:lnTo>
                <a:lnTo>
                  <a:pt x="547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9" name="Google Shape;809;p42"/>
          <p:cNvSpPr/>
          <p:nvPr/>
        </p:nvSpPr>
        <p:spPr>
          <a:xfrm>
            <a:off x="4417605" y="4115426"/>
            <a:ext cx="42550" cy="10850"/>
          </a:xfrm>
          <a:custGeom>
            <a:avLst/>
            <a:gdLst/>
            <a:ahLst/>
            <a:cxnLst/>
            <a:rect l="l" t="t" r="r" b="b"/>
            <a:pathLst>
              <a:path w="1702" h="434" extrusionOk="0">
                <a:moveTo>
                  <a:pt x="0" y="0"/>
                </a:moveTo>
                <a:lnTo>
                  <a:pt x="0" y="434"/>
                </a:lnTo>
                <a:lnTo>
                  <a:pt x="1701" y="434"/>
                </a:lnTo>
                <a:lnTo>
                  <a:pt x="170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0" name="Google Shape;810;p42"/>
          <p:cNvSpPr/>
          <p:nvPr/>
        </p:nvSpPr>
        <p:spPr>
          <a:xfrm>
            <a:off x="4417605" y="4131251"/>
            <a:ext cx="42550" cy="10875"/>
          </a:xfrm>
          <a:custGeom>
            <a:avLst/>
            <a:gdLst/>
            <a:ahLst/>
            <a:cxnLst/>
            <a:rect l="l" t="t" r="r" b="b"/>
            <a:pathLst>
              <a:path w="1702" h="435" extrusionOk="0">
                <a:moveTo>
                  <a:pt x="0" y="1"/>
                </a:moveTo>
                <a:lnTo>
                  <a:pt x="0" y="435"/>
                </a:lnTo>
                <a:lnTo>
                  <a:pt x="1701" y="435"/>
                </a:lnTo>
                <a:lnTo>
                  <a:pt x="170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1" name="Google Shape;811;p42"/>
          <p:cNvSpPr/>
          <p:nvPr/>
        </p:nvSpPr>
        <p:spPr>
          <a:xfrm>
            <a:off x="4417605" y="4147951"/>
            <a:ext cx="42550" cy="10025"/>
          </a:xfrm>
          <a:custGeom>
            <a:avLst/>
            <a:gdLst/>
            <a:ahLst/>
            <a:cxnLst/>
            <a:rect l="l" t="t" r="r" b="b"/>
            <a:pathLst>
              <a:path w="1702" h="401" extrusionOk="0">
                <a:moveTo>
                  <a:pt x="0" y="0"/>
                </a:moveTo>
                <a:lnTo>
                  <a:pt x="0" y="400"/>
                </a:lnTo>
                <a:lnTo>
                  <a:pt x="1701" y="400"/>
                </a:lnTo>
                <a:lnTo>
                  <a:pt x="170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2" name="Google Shape;812;p42"/>
          <p:cNvSpPr/>
          <p:nvPr/>
        </p:nvSpPr>
        <p:spPr>
          <a:xfrm>
            <a:off x="4417605" y="4163776"/>
            <a:ext cx="42550" cy="10875"/>
          </a:xfrm>
          <a:custGeom>
            <a:avLst/>
            <a:gdLst/>
            <a:ahLst/>
            <a:cxnLst/>
            <a:rect l="l" t="t" r="r" b="b"/>
            <a:pathLst>
              <a:path w="1702" h="435" extrusionOk="0">
                <a:moveTo>
                  <a:pt x="0" y="1"/>
                </a:moveTo>
                <a:lnTo>
                  <a:pt x="0" y="435"/>
                </a:lnTo>
                <a:lnTo>
                  <a:pt x="1701" y="435"/>
                </a:lnTo>
                <a:lnTo>
                  <a:pt x="170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3" name="Google Shape;813;p42"/>
          <p:cNvSpPr/>
          <p:nvPr/>
        </p:nvSpPr>
        <p:spPr>
          <a:xfrm>
            <a:off x="4485130" y="4115426"/>
            <a:ext cx="57575" cy="57550"/>
          </a:xfrm>
          <a:custGeom>
            <a:avLst/>
            <a:gdLst/>
            <a:ahLst/>
            <a:cxnLst/>
            <a:rect l="l" t="t" r="r" b="b"/>
            <a:pathLst>
              <a:path w="2303" h="2302" extrusionOk="0">
                <a:moveTo>
                  <a:pt x="1002" y="0"/>
                </a:moveTo>
                <a:cubicBezTo>
                  <a:pt x="868" y="0"/>
                  <a:pt x="768" y="100"/>
                  <a:pt x="768" y="234"/>
                </a:cubicBezTo>
                <a:lnTo>
                  <a:pt x="768" y="534"/>
                </a:lnTo>
                <a:cubicBezTo>
                  <a:pt x="768" y="667"/>
                  <a:pt x="668" y="767"/>
                  <a:pt x="535" y="767"/>
                </a:cubicBezTo>
                <a:lnTo>
                  <a:pt x="234" y="767"/>
                </a:lnTo>
                <a:cubicBezTo>
                  <a:pt x="101" y="767"/>
                  <a:pt x="1" y="867"/>
                  <a:pt x="1" y="1001"/>
                </a:cubicBezTo>
                <a:lnTo>
                  <a:pt x="1" y="1301"/>
                </a:lnTo>
                <a:cubicBezTo>
                  <a:pt x="1" y="1435"/>
                  <a:pt x="101" y="1535"/>
                  <a:pt x="234" y="1535"/>
                </a:cubicBezTo>
                <a:lnTo>
                  <a:pt x="535" y="1535"/>
                </a:lnTo>
                <a:cubicBezTo>
                  <a:pt x="668" y="1535"/>
                  <a:pt x="768" y="1668"/>
                  <a:pt x="768" y="1801"/>
                </a:cubicBezTo>
                <a:lnTo>
                  <a:pt x="768" y="2068"/>
                </a:lnTo>
                <a:cubicBezTo>
                  <a:pt x="768" y="2202"/>
                  <a:pt x="868" y="2302"/>
                  <a:pt x="1002" y="2302"/>
                </a:cubicBezTo>
                <a:lnTo>
                  <a:pt x="1302" y="2302"/>
                </a:lnTo>
                <a:cubicBezTo>
                  <a:pt x="1435" y="2302"/>
                  <a:pt x="1535" y="2202"/>
                  <a:pt x="1535" y="2068"/>
                </a:cubicBezTo>
                <a:lnTo>
                  <a:pt x="1535" y="1801"/>
                </a:lnTo>
                <a:cubicBezTo>
                  <a:pt x="1535" y="1668"/>
                  <a:pt x="1635" y="1535"/>
                  <a:pt x="1802" y="1535"/>
                </a:cubicBezTo>
                <a:lnTo>
                  <a:pt x="2069" y="1535"/>
                </a:lnTo>
                <a:cubicBezTo>
                  <a:pt x="2203" y="1535"/>
                  <a:pt x="2303" y="1435"/>
                  <a:pt x="2303" y="1301"/>
                </a:cubicBezTo>
                <a:lnTo>
                  <a:pt x="2303" y="1001"/>
                </a:lnTo>
                <a:cubicBezTo>
                  <a:pt x="2303" y="867"/>
                  <a:pt x="2203" y="767"/>
                  <a:pt x="2069" y="767"/>
                </a:cubicBezTo>
                <a:lnTo>
                  <a:pt x="1802" y="767"/>
                </a:lnTo>
                <a:cubicBezTo>
                  <a:pt x="1669" y="767"/>
                  <a:pt x="1535" y="667"/>
                  <a:pt x="1535" y="534"/>
                </a:cubicBezTo>
                <a:lnTo>
                  <a:pt x="1535" y="234"/>
                </a:lnTo>
                <a:cubicBezTo>
                  <a:pt x="1535" y="100"/>
                  <a:pt x="1435" y="0"/>
                  <a:pt x="130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4" name="Google Shape;814;p42"/>
          <p:cNvSpPr/>
          <p:nvPr/>
        </p:nvSpPr>
        <p:spPr>
          <a:xfrm>
            <a:off x="4726980" y="4118751"/>
            <a:ext cx="20875" cy="20875"/>
          </a:xfrm>
          <a:custGeom>
            <a:avLst/>
            <a:gdLst/>
            <a:ahLst/>
            <a:cxnLst/>
            <a:rect l="l" t="t" r="r" b="b"/>
            <a:pathLst>
              <a:path w="835" h="835" extrusionOk="0">
                <a:moveTo>
                  <a:pt x="434" y="1"/>
                </a:moveTo>
                <a:cubicBezTo>
                  <a:pt x="201" y="1"/>
                  <a:pt x="1" y="167"/>
                  <a:pt x="1" y="401"/>
                </a:cubicBezTo>
                <a:cubicBezTo>
                  <a:pt x="1" y="634"/>
                  <a:pt x="201" y="835"/>
                  <a:pt x="434" y="835"/>
                </a:cubicBezTo>
                <a:cubicBezTo>
                  <a:pt x="634" y="835"/>
                  <a:pt x="834" y="634"/>
                  <a:pt x="834" y="401"/>
                </a:cubicBezTo>
                <a:cubicBezTo>
                  <a:pt x="834" y="167"/>
                  <a:pt x="634" y="1"/>
                  <a:pt x="43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5" name="Google Shape;815;p42"/>
          <p:cNvSpPr/>
          <p:nvPr/>
        </p:nvSpPr>
        <p:spPr>
          <a:xfrm>
            <a:off x="4770355" y="4118751"/>
            <a:ext cx="20875" cy="20875"/>
          </a:xfrm>
          <a:custGeom>
            <a:avLst/>
            <a:gdLst/>
            <a:ahLst/>
            <a:cxnLst/>
            <a:rect l="l" t="t" r="r" b="b"/>
            <a:pathLst>
              <a:path w="835" h="835" extrusionOk="0">
                <a:moveTo>
                  <a:pt x="400" y="1"/>
                </a:moveTo>
                <a:cubicBezTo>
                  <a:pt x="167" y="1"/>
                  <a:pt x="0" y="167"/>
                  <a:pt x="0" y="401"/>
                </a:cubicBezTo>
                <a:cubicBezTo>
                  <a:pt x="0" y="634"/>
                  <a:pt x="167" y="835"/>
                  <a:pt x="400" y="835"/>
                </a:cubicBezTo>
                <a:cubicBezTo>
                  <a:pt x="634" y="835"/>
                  <a:pt x="834" y="634"/>
                  <a:pt x="834" y="401"/>
                </a:cubicBezTo>
                <a:cubicBezTo>
                  <a:pt x="834" y="167"/>
                  <a:pt x="634" y="1"/>
                  <a:pt x="40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6" name="Google Shape;816;p42"/>
          <p:cNvSpPr/>
          <p:nvPr/>
        </p:nvSpPr>
        <p:spPr>
          <a:xfrm>
            <a:off x="4812880" y="4118751"/>
            <a:ext cx="20875" cy="20875"/>
          </a:xfrm>
          <a:custGeom>
            <a:avLst/>
            <a:gdLst/>
            <a:ahLst/>
            <a:cxnLst/>
            <a:rect l="l" t="t" r="r" b="b"/>
            <a:pathLst>
              <a:path w="835" h="835" extrusionOk="0">
                <a:moveTo>
                  <a:pt x="434" y="1"/>
                </a:moveTo>
                <a:cubicBezTo>
                  <a:pt x="200" y="1"/>
                  <a:pt x="0" y="167"/>
                  <a:pt x="0" y="401"/>
                </a:cubicBezTo>
                <a:cubicBezTo>
                  <a:pt x="0" y="634"/>
                  <a:pt x="200" y="835"/>
                  <a:pt x="434" y="835"/>
                </a:cubicBezTo>
                <a:cubicBezTo>
                  <a:pt x="667" y="835"/>
                  <a:pt x="834" y="634"/>
                  <a:pt x="834" y="401"/>
                </a:cubicBezTo>
                <a:cubicBezTo>
                  <a:pt x="834" y="167"/>
                  <a:pt x="667" y="1"/>
                  <a:pt x="43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7" name="Google Shape;817;p42"/>
          <p:cNvSpPr/>
          <p:nvPr/>
        </p:nvSpPr>
        <p:spPr>
          <a:xfrm>
            <a:off x="3497780" y="1164976"/>
            <a:ext cx="230175" cy="230175"/>
          </a:xfrm>
          <a:custGeom>
            <a:avLst/>
            <a:gdLst/>
            <a:ahLst/>
            <a:cxnLst/>
            <a:rect l="l" t="t" r="r" b="b"/>
            <a:pathLst>
              <a:path w="9207" h="9207" extrusionOk="0">
                <a:moveTo>
                  <a:pt x="4603" y="0"/>
                </a:moveTo>
                <a:cubicBezTo>
                  <a:pt x="2035" y="0"/>
                  <a:pt x="0" y="2069"/>
                  <a:pt x="0" y="4604"/>
                </a:cubicBezTo>
                <a:cubicBezTo>
                  <a:pt x="0" y="7139"/>
                  <a:pt x="2035" y="9207"/>
                  <a:pt x="4603" y="9207"/>
                </a:cubicBezTo>
                <a:cubicBezTo>
                  <a:pt x="7139" y="9207"/>
                  <a:pt x="9207" y="7139"/>
                  <a:pt x="9207" y="4604"/>
                </a:cubicBezTo>
                <a:cubicBezTo>
                  <a:pt x="9207" y="2069"/>
                  <a:pt x="7139" y="0"/>
                  <a:pt x="460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8" name="Google Shape;818;p42"/>
          <p:cNvSpPr/>
          <p:nvPr/>
        </p:nvSpPr>
        <p:spPr>
          <a:xfrm>
            <a:off x="3586024" y="1225026"/>
            <a:ext cx="50900" cy="50875"/>
          </a:xfrm>
          <a:custGeom>
            <a:avLst/>
            <a:gdLst/>
            <a:ahLst/>
            <a:cxnLst/>
            <a:rect l="l" t="t" r="r" b="b"/>
            <a:pathLst>
              <a:path w="2036" h="2035" extrusionOk="0">
                <a:moveTo>
                  <a:pt x="1035" y="0"/>
                </a:moveTo>
                <a:cubicBezTo>
                  <a:pt x="468" y="0"/>
                  <a:pt x="1" y="467"/>
                  <a:pt x="1" y="1034"/>
                </a:cubicBezTo>
                <a:cubicBezTo>
                  <a:pt x="1" y="1601"/>
                  <a:pt x="468" y="2035"/>
                  <a:pt x="1035" y="2035"/>
                </a:cubicBezTo>
                <a:cubicBezTo>
                  <a:pt x="1602" y="2035"/>
                  <a:pt x="2035" y="1601"/>
                  <a:pt x="2035" y="1034"/>
                </a:cubicBezTo>
                <a:cubicBezTo>
                  <a:pt x="2035" y="467"/>
                  <a:pt x="1602" y="0"/>
                  <a:pt x="1035" y="0"/>
                </a:cubicBezTo>
                <a:close/>
              </a:path>
            </a:pathLst>
          </a:custGeom>
          <a:solidFill>
            <a:srgbClr val="FEFE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9" name="Google Shape;819;p42"/>
          <p:cNvSpPr/>
          <p:nvPr/>
        </p:nvSpPr>
        <p:spPr>
          <a:xfrm>
            <a:off x="3568655" y="1280051"/>
            <a:ext cx="88425" cy="51725"/>
          </a:xfrm>
          <a:custGeom>
            <a:avLst/>
            <a:gdLst/>
            <a:ahLst/>
            <a:cxnLst/>
            <a:rect l="l" t="t" r="r" b="b"/>
            <a:pathLst>
              <a:path w="3537" h="2069" extrusionOk="0">
                <a:moveTo>
                  <a:pt x="1768" y="1"/>
                </a:moveTo>
                <a:cubicBezTo>
                  <a:pt x="768" y="1"/>
                  <a:pt x="0" y="801"/>
                  <a:pt x="0" y="1802"/>
                </a:cubicBezTo>
                <a:lnTo>
                  <a:pt x="0" y="2069"/>
                </a:lnTo>
                <a:lnTo>
                  <a:pt x="3536" y="2069"/>
                </a:lnTo>
                <a:lnTo>
                  <a:pt x="3536" y="1802"/>
                </a:lnTo>
                <a:cubicBezTo>
                  <a:pt x="3536" y="801"/>
                  <a:pt x="2736" y="1"/>
                  <a:pt x="1768" y="1"/>
                </a:cubicBezTo>
                <a:close/>
              </a:path>
            </a:pathLst>
          </a:custGeom>
          <a:solidFill>
            <a:srgbClr val="FEFE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0" name="Google Shape;820;p42"/>
          <p:cNvSpPr/>
          <p:nvPr/>
        </p:nvSpPr>
        <p:spPr>
          <a:xfrm>
            <a:off x="3880555" y="1224176"/>
            <a:ext cx="938175" cy="111775"/>
          </a:xfrm>
          <a:custGeom>
            <a:avLst/>
            <a:gdLst/>
            <a:ahLst/>
            <a:cxnLst/>
            <a:rect l="l" t="t" r="r" b="b"/>
            <a:pathLst>
              <a:path w="37527" h="4471" extrusionOk="0">
                <a:moveTo>
                  <a:pt x="2235" y="1"/>
                </a:moveTo>
                <a:cubicBezTo>
                  <a:pt x="1001" y="1"/>
                  <a:pt x="0" y="1001"/>
                  <a:pt x="0" y="2236"/>
                </a:cubicBezTo>
                <a:cubicBezTo>
                  <a:pt x="0" y="3470"/>
                  <a:pt x="1001" y="4471"/>
                  <a:pt x="2235" y="4471"/>
                </a:cubicBezTo>
                <a:lnTo>
                  <a:pt x="35292" y="4471"/>
                </a:lnTo>
                <a:cubicBezTo>
                  <a:pt x="36526" y="4471"/>
                  <a:pt x="37527" y="3470"/>
                  <a:pt x="37527" y="2236"/>
                </a:cubicBezTo>
                <a:cubicBezTo>
                  <a:pt x="37527" y="1001"/>
                  <a:pt x="36526" y="1"/>
                  <a:pt x="3529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1" name="Google Shape;821;p42"/>
          <p:cNvSpPr/>
          <p:nvPr/>
        </p:nvSpPr>
        <p:spPr>
          <a:xfrm>
            <a:off x="3497780" y="4460676"/>
            <a:ext cx="3892800" cy="22525"/>
          </a:xfrm>
          <a:custGeom>
            <a:avLst/>
            <a:gdLst/>
            <a:ahLst/>
            <a:cxnLst/>
            <a:rect l="l" t="t" r="r" b="b"/>
            <a:pathLst>
              <a:path w="155712" h="901" extrusionOk="0">
                <a:moveTo>
                  <a:pt x="434" y="0"/>
                </a:moveTo>
                <a:cubicBezTo>
                  <a:pt x="200" y="0"/>
                  <a:pt x="0" y="200"/>
                  <a:pt x="0" y="467"/>
                </a:cubicBezTo>
                <a:cubicBezTo>
                  <a:pt x="0" y="701"/>
                  <a:pt x="200" y="901"/>
                  <a:pt x="434" y="901"/>
                </a:cubicBezTo>
                <a:lnTo>
                  <a:pt x="155278" y="901"/>
                </a:lnTo>
                <a:cubicBezTo>
                  <a:pt x="155511" y="901"/>
                  <a:pt x="155711" y="701"/>
                  <a:pt x="155711" y="467"/>
                </a:cubicBezTo>
                <a:cubicBezTo>
                  <a:pt x="155711" y="200"/>
                  <a:pt x="155511" y="0"/>
                  <a:pt x="15527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2" name="Google Shape;822;p42"/>
          <p:cNvSpPr/>
          <p:nvPr/>
        </p:nvSpPr>
        <p:spPr>
          <a:xfrm rot="10800000" flipH="1">
            <a:off x="-7275" y="0"/>
            <a:ext cx="2910250" cy="1611575"/>
          </a:xfrm>
          <a:custGeom>
            <a:avLst/>
            <a:gdLst/>
            <a:ahLst/>
            <a:cxnLst/>
            <a:rect l="l" t="t" r="r" b="b"/>
            <a:pathLst>
              <a:path w="116410" h="64463" extrusionOk="0">
                <a:moveTo>
                  <a:pt x="0" y="0"/>
                </a:moveTo>
                <a:lnTo>
                  <a:pt x="0" y="64462"/>
                </a:lnTo>
                <a:lnTo>
                  <a:pt x="116410" y="64462"/>
                </a:lnTo>
                <a:cubicBezTo>
                  <a:pt x="111385" y="60125"/>
                  <a:pt x="105966" y="56139"/>
                  <a:pt x="99525" y="54837"/>
                </a:cubicBezTo>
                <a:cubicBezTo>
                  <a:pt x="96284" y="54174"/>
                  <a:pt x="92904" y="54240"/>
                  <a:pt x="89720" y="53323"/>
                </a:cubicBezTo>
                <a:cubicBezTo>
                  <a:pt x="81445" y="50933"/>
                  <a:pt x="78196" y="42765"/>
                  <a:pt x="70879" y="39221"/>
                </a:cubicBezTo>
                <a:cubicBezTo>
                  <a:pt x="68977" y="38300"/>
                  <a:pt x="66919" y="37934"/>
                  <a:pt x="64815" y="37934"/>
                </a:cubicBezTo>
                <a:cubicBezTo>
                  <a:pt x="60618" y="37934"/>
                  <a:pt x="56239" y="39391"/>
                  <a:pt x="52554" y="40809"/>
                </a:cubicBezTo>
                <a:cubicBezTo>
                  <a:pt x="50401" y="41639"/>
                  <a:pt x="48204" y="42558"/>
                  <a:pt x="45904" y="42558"/>
                </a:cubicBezTo>
                <a:cubicBezTo>
                  <a:pt x="45799" y="42558"/>
                  <a:pt x="45694" y="42556"/>
                  <a:pt x="45588" y="42552"/>
                </a:cubicBezTo>
                <a:cubicBezTo>
                  <a:pt x="38034" y="42290"/>
                  <a:pt x="34907" y="32420"/>
                  <a:pt x="32820" y="26617"/>
                </a:cubicBezTo>
                <a:cubicBezTo>
                  <a:pt x="29808" y="18228"/>
                  <a:pt x="26232" y="9912"/>
                  <a:pt x="18391" y="4936"/>
                </a:cubicBezTo>
                <a:cubicBezTo>
                  <a:pt x="12915" y="1441"/>
                  <a:pt x="6409" y="320"/>
                  <a:pt x="0" y="0"/>
                </a:cubicBezTo>
                <a:close/>
              </a:path>
            </a:pathLst>
          </a:custGeom>
          <a:solidFill>
            <a:srgbClr val="E6555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p41"/>
          <p:cNvSpPr txBox="1"/>
          <p:nvPr/>
        </p:nvSpPr>
        <p:spPr>
          <a:xfrm>
            <a:off x="3176366" y="1226450"/>
            <a:ext cx="713100" cy="6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 b="1">
                <a:solidFill>
                  <a:schemeClr val="accent3"/>
                </a:solidFill>
                <a:latin typeface="Amatic SC"/>
                <a:ea typeface="Amatic SC"/>
                <a:cs typeface="Amatic SC"/>
                <a:sym typeface="Amatic SC"/>
              </a:rPr>
              <a:t>02</a:t>
            </a:r>
            <a:endParaRPr sz="3600" b="1">
              <a:solidFill>
                <a:schemeClr val="accent3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cxnSp>
        <p:nvCxnSpPr>
          <p:cNvPr id="759" name="Google Shape;759;p41"/>
          <p:cNvCxnSpPr/>
          <p:nvPr/>
        </p:nvCxnSpPr>
        <p:spPr>
          <a:xfrm>
            <a:off x="1665222" y="1820862"/>
            <a:ext cx="0" cy="1712700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60" name="Google Shape;76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8161" y="2061098"/>
            <a:ext cx="1134092" cy="1192202"/>
          </a:xfrm>
          <a:prstGeom prst="rect">
            <a:avLst/>
          </a:prstGeom>
          <a:noFill/>
          <a:ln>
            <a:noFill/>
          </a:ln>
        </p:spPr>
      </p:pic>
      <p:sp>
        <p:nvSpPr>
          <p:cNvPr id="761" name="Google Shape;761;p41"/>
          <p:cNvSpPr txBox="1">
            <a:spLocks noGrp="1"/>
          </p:cNvSpPr>
          <p:nvPr>
            <p:ph type="ctrTitle"/>
          </p:nvPr>
        </p:nvSpPr>
        <p:spPr>
          <a:xfrm>
            <a:off x="619900" y="165229"/>
            <a:ext cx="7904100" cy="85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6. N</a:t>
            </a:r>
            <a:r>
              <a:rPr lang="es"/>
              <a:t>hững hạn chế và  tính năng sẽ sửa chữa trong tương lai</a:t>
            </a:r>
            <a:endParaRPr/>
          </a:p>
        </p:txBody>
      </p:sp>
      <p:sp>
        <p:nvSpPr>
          <p:cNvPr id="762" name="Google Shape;762;p41"/>
          <p:cNvSpPr txBox="1"/>
          <p:nvPr/>
        </p:nvSpPr>
        <p:spPr>
          <a:xfrm>
            <a:off x="765225" y="997850"/>
            <a:ext cx="1800000" cy="6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800" b="1">
                <a:solidFill>
                  <a:schemeClr val="accent3"/>
                </a:solidFill>
                <a:latin typeface="Amatic SC"/>
                <a:ea typeface="Muli"/>
                <a:cs typeface="Amatic SC"/>
                <a:sym typeface="Amatic SC"/>
              </a:rPr>
              <a:t>SẢN PHẨM VÀ THÔNG TIN SẢN PHẨM QUÁ ÍT</a:t>
            </a:r>
            <a:endParaRPr sz="100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763" name="Google Shape;763;p41"/>
          <p:cNvSpPr txBox="1"/>
          <p:nvPr/>
        </p:nvSpPr>
        <p:spPr>
          <a:xfrm>
            <a:off x="1308672" y="3525177"/>
            <a:ext cx="713100" cy="6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 b="1">
                <a:solidFill>
                  <a:schemeClr val="accent3"/>
                </a:solidFill>
                <a:latin typeface="Amatic SC"/>
                <a:ea typeface="Amatic SC"/>
                <a:cs typeface="Amatic SC"/>
                <a:sym typeface="Amatic SC"/>
              </a:rPr>
              <a:t>01</a:t>
            </a:r>
            <a:endParaRPr sz="3600" b="1">
              <a:solidFill>
                <a:schemeClr val="accent3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cxnSp>
        <p:nvCxnSpPr>
          <p:cNvPr id="764" name="Google Shape;764;p41"/>
          <p:cNvCxnSpPr/>
          <p:nvPr/>
        </p:nvCxnSpPr>
        <p:spPr>
          <a:xfrm>
            <a:off x="817950" y="1809750"/>
            <a:ext cx="1752600" cy="0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65" name="Google Shape;765;p41"/>
          <p:cNvCxnSpPr/>
          <p:nvPr/>
        </p:nvCxnSpPr>
        <p:spPr>
          <a:xfrm>
            <a:off x="5400622" y="1820862"/>
            <a:ext cx="0" cy="1712700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66" name="Google Shape;766;p41"/>
          <p:cNvSpPr txBox="1"/>
          <p:nvPr/>
        </p:nvSpPr>
        <p:spPr>
          <a:xfrm>
            <a:off x="4526978" y="1367145"/>
            <a:ext cx="1800000" cy="6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accent3"/>
                </a:solidFill>
                <a:latin typeface="Amatic SC"/>
                <a:ea typeface="Amatic SC"/>
                <a:cs typeface="Amatic SC"/>
                <a:sym typeface="Amatic SC"/>
              </a:rPr>
              <a:t>PROFILE ÍT THÔNG TIN</a:t>
            </a:r>
            <a:endParaRPr sz="100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endParaRPr sz="1000"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767" name="Google Shape;767;p41"/>
          <p:cNvSpPr txBox="1"/>
          <p:nvPr/>
        </p:nvSpPr>
        <p:spPr>
          <a:xfrm>
            <a:off x="5044066" y="3525177"/>
            <a:ext cx="713100" cy="6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 b="1">
                <a:solidFill>
                  <a:schemeClr val="accent3"/>
                </a:solidFill>
                <a:latin typeface="Amatic SC"/>
                <a:ea typeface="Amatic SC"/>
                <a:cs typeface="Amatic SC"/>
                <a:sym typeface="Amatic SC"/>
              </a:rPr>
              <a:t>03</a:t>
            </a:r>
            <a:endParaRPr sz="3600" b="1">
              <a:solidFill>
                <a:schemeClr val="accent3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cxnSp>
        <p:nvCxnSpPr>
          <p:cNvPr id="768" name="Google Shape;768;p41"/>
          <p:cNvCxnSpPr/>
          <p:nvPr/>
        </p:nvCxnSpPr>
        <p:spPr>
          <a:xfrm>
            <a:off x="4553350" y="1809750"/>
            <a:ext cx="1752600" cy="0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69" name="Google Shape;769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79041" y="2061200"/>
            <a:ext cx="1363819" cy="11919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70" name="Google Shape;770;p41"/>
          <p:cNvCxnSpPr/>
          <p:nvPr/>
        </p:nvCxnSpPr>
        <p:spPr>
          <a:xfrm rot="10800000">
            <a:off x="3532922" y="1911327"/>
            <a:ext cx="0" cy="1712700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71" name="Google Shape;771;p41"/>
          <p:cNvSpPr txBox="1"/>
          <p:nvPr/>
        </p:nvSpPr>
        <p:spPr>
          <a:xfrm>
            <a:off x="2632925" y="3664129"/>
            <a:ext cx="1800000" cy="6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800" b="1">
                <a:solidFill>
                  <a:schemeClr val="accent3"/>
                </a:solidFill>
                <a:latin typeface="Amatic SC"/>
                <a:ea typeface="Muli"/>
                <a:cs typeface="Amatic SC"/>
                <a:sym typeface="Amatic SC"/>
              </a:rPr>
              <a:t> </a:t>
            </a:r>
            <a:r>
              <a:rPr lang="en-US" sz="1800" b="1">
                <a:solidFill>
                  <a:schemeClr val="accent3"/>
                </a:solidFill>
                <a:latin typeface="Amatic SC"/>
                <a:ea typeface="Muli"/>
                <a:cs typeface="Amatic SC"/>
                <a:sym typeface="Amatic SC"/>
              </a:rPr>
              <a:t>C</a:t>
            </a:r>
            <a:r>
              <a:rPr lang="es" sz="1800" b="1">
                <a:solidFill>
                  <a:schemeClr val="accent3"/>
                </a:solidFill>
                <a:latin typeface="Amatic SC"/>
                <a:ea typeface="Muli"/>
                <a:cs typeface="Amatic SC"/>
                <a:sym typeface="Amatic SC"/>
              </a:rPr>
              <a:t>hưa bán sản phẩm được</a:t>
            </a:r>
            <a:endParaRPr sz="100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</p:txBody>
      </p:sp>
      <p:cxnSp>
        <p:nvCxnSpPr>
          <p:cNvPr id="772" name="Google Shape;772;p41"/>
          <p:cNvCxnSpPr/>
          <p:nvPr/>
        </p:nvCxnSpPr>
        <p:spPr>
          <a:xfrm>
            <a:off x="2685650" y="3630377"/>
            <a:ext cx="1752600" cy="0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73" name="Google Shape;773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28363" y="2127871"/>
            <a:ext cx="1209103" cy="1192010"/>
          </a:xfrm>
          <a:prstGeom prst="rect">
            <a:avLst/>
          </a:prstGeom>
          <a:noFill/>
          <a:ln>
            <a:noFill/>
          </a:ln>
        </p:spPr>
      </p:pic>
      <p:sp>
        <p:nvSpPr>
          <p:cNvPr id="774" name="Google Shape;774;p41"/>
          <p:cNvSpPr txBox="1"/>
          <p:nvPr/>
        </p:nvSpPr>
        <p:spPr>
          <a:xfrm>
            <a:off x="6964491" y="1226450"/>
            <a:ext cx="713100" cy="6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 b="1">
                <a:solidFill>
                  <a:schemeClr val="accent3"/>
                </a:solidFill>
                <a:latin typeface="Amatic SC"/>
                <a:ea typeface="Amatic SC"/>
                <a:cs typeface="Amatic SC"/>
                <a:sym typeface="Amatic SC"/>
              </a:rPr>
              <a:t>04</a:t>
            </a:r>
            <a:endParaRPr sz="3600" b="1">
              <a:solidFill>
                <a:schemeClr val="accent3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cxnSp>
        <p:nvCxnSpPr>
          <p:cNvPr id="775" name="Google Shape;775;p41"/>
          <p:cNvCxnSpPr/>
          <p:nvPr/>
        </p:nvCxnSpPr>
        <p:spPr>
          <a:xfrm rot="10800000">
            <a:off x="7321047" y="1911327"/>
            <a:ext cx="0" cy="1712700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76" name="Google Shape;776;p41"/>
          <p:cNvSpPr txBox="1"/>
          <p:nvPr/>
        </p:nvSpPr>
        <p:spPr>
          <a:xfrm>
            <a:off x="6421050" y="3664129"/>
            <a:ext cx="1800000" cy="6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accent3"/>
                </a:solidFill>
                <a:latin typeface="Amatic SC"/>
                <a:ea typeface="Muli"/>
                <a:cs typeface="Amatic SC"/>
                <a:sym typeface="Amatic SC"/>
              </a:rPr>
              <a:t>CHƯA ĐÁNH GIÁ VÀ BÌNH LUẬN ĐƯỢC</a:t>
            </a:r>
            <a:endParaRPr sz="100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endParaRPr sz="100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</p:txBody>
      </p:sp>
      <p:cxnSp>
        <p:nvCxnSpPr>
          <p:cNvPr id="777" name="Google Shape;777;p41"/>
          <p:cNvCxnSpPr/>
          <p:nvPr/>
        </p:nvCxnSpPr>
        <p:spPr>
          <a:xfrm>
            <a:off x="6473775" y="3630377"/>
            <a:ext cx="1752600" cy="0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78" name="Google Shape;778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83025" y="2098076"/>
            <a:ext cx="1134097" cy="1118251"/>
          </a:xfrm>
          <a:prstGeom prst="rect">
            <a:avLst/>
          </a:prstGeom>
          <a:noFill/>
          <a:ln>
            <a:noFill/>
          </a:ln>
        </p:spPr>
      </p:pic>
      <p:sp>
        <p:nvSpPr>
          <p:cNvPr id="779" name="Google Shape;779;p41"/>
          <p:cNvSpPr/>
          <p:nvPr/>
        </p:nvSpPr>
        <p:spPr>
          <a:xfrm rot="10800000" flipH="1">
            <a:off x="7753800" y="0"/>
            <a:ext cx="1760525" cy="1515300"/>
          </a:xfrm>
          <a:custGeom>
            <a:avLst/>
            <a:gdLst/>
            <a:ahLst/>
            <a:cxnLst/>
            <a:rect l="l" t="t" r="r" b="b"/>
            <a:pathLst>
              <a:path w="70421" h="60612" extrusionOk="0">
                <a:moveTo>
                  <a:pt x="63813" y="0"/>
                </a:moveTo>
                <a:cubicBezTo>
                  <a:pt x="62552" y="0"/>
                  <a:pt x="61280" y="85"/>
                  <a:pt x="59969" y="340"/>
                </a:cubicBezTo>
                <a:cubicBezTo>
                  <a:pt x="41104" y="4048"/>
                  <a:pt x="43862" y="30386"/>
                  <a:pt x="28647" y="38832"/>
                </a:cubicBezTo>
                <a:cubicBezTo>
                  <a:pt x="20618" y="43293"/>
                  <a:pt x="11361" y="42376"/>
                  <a:pt x="5762" y="50872"/>
                </a:cubicBezTo>
                <a:cubicBezTo>
                  <a:pt x="3684" y="54023"/>
                  <a:pt x="2439" y="57845"/>
                  <a:pt x="0" y="60611"/>
                </a:cubicBezTo>
                <a:lnTo>
                  <a:pt x="70421" y="60611"/>
                </a:lnTo>
                <a:lnTo>
                  <a:pt x="70421" y="315"/>
                </a:lnTo>
                <a:lnTo>
                  <a:pt x="70396" y="315"/>
                </a:lnTo>
                <a:cubicBezTo>
                  <a:pt x="68141" y="253"/>
                  <a:pt x="65994" y="0"/>
                  <a:pt x="63813" y="0"/>
                </a:cubicBezTo>
                <a:close/>
              </a:path>
            </a:pathLst>
          </a:custGeom>
          <a:solidFill>
            <a:srgbClr val="E6555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" dur="2000"/>
                                        <p:tgtEl>
                                          <p:spTgt spid="7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7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2" grpId="0"/>
      <p:bldP spid="766" grpId="0"/>
      <p:bldP spid="77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32"/>
          <p:cNvSpPr/>
          <p:nvPr/>
        </p:nvSpPr>
        <p:spPr>
          <a:xfrm>
            <a:off x="1876716" y="3202450"/>
            <a:ext cx="4785595" cy="1941062"/>
          </a:xfrm>
          <a:custGeom>
            <a:avLst/>
            <a:gdLst/>
            <a:ahLst/>
            <a:cxnLst/>
            <a:rect l="l" t="t" r="r" b="b"/>
            <a:pathLst>
              <a:path w="170094" h="68991" extrusionOk="0">
                <a:moveTo>
                  <a:pt x="80685" y="0"/>
                </a:moveTo>
                <a:cubicBezTo>
                  <a:pt x="78377" y="0"/>
                  <a:pt x="76073" y="357"/>
                  <a:pt x="73883" y="1091"/>
                </a:cubicBezTo>
                <a:cubicBezTo>
                  <a:pt x="66967" y="3399"/>
                  <a:pt x="61401" y="9407"/>
                  <a:pt x="59658" y="16487"/>
                </a:cubicBezTo>
                <a:cubicBezTo>
                  <a:pt x="58758" y="20145"/>
                  <a:pt x="58815" y="24041"/>
                  <a:pt x="57432" y="27544"/>
                </a:cubicBezTo>
                <a:cubicBezTo>
                  <a:pt x="54641" y="34591"/>
                  <a:pt x="46841" y="38241"/>
                  <a:pt x="39458" y="39993"/>
                </a:cubicBezTo>
                <a:cubicBezTo>
                  <a:pt x="32084" y="41752"/>
                  <a:pt x="24210" y="42407"/>
                  <a:pt x="17744" y="46377"/>
                </a:cubicBezTo>
                <a:cubicBezTo>
                  <a:pt x="9076" y="51695"/>
                  <a:pt x="1555" y="67744"/>
                  <a:pt x="207" y="68922"/>
                </a:cubicBezTo>
                <a:lnTo>
                  <a:pt x="207" y="68922"/>
                </a:lnTo>
                <a:cubicBezTo>
                  <a:pt x="430" y="68937"/>
                  <a:pt x="817" y="68943"/>
                  <a:pt x="1277" y="68943"/>
                </a:cubicBezTo>
                <a:cubicBezTo>
                  <a:pt x="2640" y="68943"/>
                  <a:pt x="4649" y="68892"/>
                  <a:pt x="4988" y="68892"/>
                </a:cubicBezTo>
                <a:cubicBezTo>
                  <a:pt x="5005" y="68892"/>
                  <a:pt x="5017" y="68892"/>
                  <a:pt x="5025" y="68893"/>
                </a:cubicBezTo>
                <a:lnTo>
                  <a:pt x="146063" y="68893"/>
                </a:lnTo>
                <a:cubicBezTo>
                  <a:pt x="147771" y="68893"/>
                  <a:pt x="149490" y="68860"/>
                  <a:pt x="151207" y="68860"/>
                </a:cubicBezTo>
                <a:cubicBezTo>
                  <a:pt x="152066" y="68860"/>
                  <a:pt x="152924" y="68868"/>
                  <a:pt x="153781" y="68893"/>
                </a:cubicBezTo>
                <a:cubicBezTo>
                  <a:pt x="155514" y="68937"/>
                  <a:pt x="158481" y="68950"/>
                  <a:pt x="161339" y="68950"/>
                </a:cubicBezTo>
                <a:cubicBezTo>
                  <a:pt x="165295" y="68950"/>
                  <a:pt x="169041" y="68925"/>
                  <a:pt x="169013" y="68925"/>
                </a:cubicBezTo>
                <a:cubicBezTo>
                  <a:pt x="168268" y="68925"/>
                  <a:pt x="170093" y="51713"/>
                  <a:pt x="153576" y="47834"/>
                </a:cubicBezTo>
                <a:cubicBezTo>
                  <a:pt x="146088" y="46074"/>
                  <a:pt x="151457" y="31751"/>
                  <a:pt x="145932" y="26398"/>
                </a:cubicBezTo>
                <a:cubicBezTo>
                  <a:pt x="142853" y="23415"/>
                  <a:pt x="138572" y="22792"/>
                  <a:pt x="134144" y="22792"/>
                </a:cubicBezTo>
                <a:cubicBezTo>
                  <a:pt x="131793" y="22792"/>
                  <a:pt x="129400" y="22968"/>
                  <a:pt x="127124" y="23059"/>
                </a:cubicBezTo>
                <a:cubicBezTo>
                  <a:pt x="126454" y="23085"/>
                  <a:pt x="125781" y="23099"/>
                  <a:pt x="125106" y="23099"/>
                </a:cubicBezTo>
                <a:cubicBezTo>
                  <a:pt x="118959" y="23099"/>
                  <a:pt x="112676" y="21952"/>
                  <a:pt x="107743" y="18361"/>
                </a:cubicBezTo>
                <a:cubicBezTo>
                  <a:pt x="102627" y="14637"/>
                  <a:pt x="99501" y="8703"/>
                  <a:pt x="94549" y="4758"/>
                </a:cubicBezTo>
                <a:cubicBezTo>
                  <a:pt x="90647" y="1656"/>
                  <a:pt x="85658" y="0"/>
                  <a:pt x="80685" y="0"/>
                </a:cubicBezTo>
                <a:close/>
                <a:moveTo>
                  <a:pt x="0" y="68884"/>
                </a:moveTo>
                <a:lnTo>
                  <a:pt x="0" y="68884"/>
                </a:lnTo>
                <a:cubicBezTo>
                  <a:pt x="12" y="68956"/>
                  <a:pt x="39" y="68990"/>
                  <a:pt x="79" y="68990"/>
                </a:cubicBezTo>
                <a:cubicBezTo>
                  <a:pt x="113" y="68990"/>
                  <a:pt x="155" y="68967"/>
                  <a:pt x="207" y="68922"/>
                </a:cubicBezTo>
                <a:lnTo>
                  <a:pt x="207" y="68922"/>
                </a:lnTo>
                <a:cubicBezTo>
                  <a:pt x="78" y="68913"/>
                  <a:pt x="3" y="68901"/>
                  <a:pt x="0" y="68884"/>
                </a:cubicBezTo>
                <a:close/>
              </a:path>
            </a:pathLst>
          </a:custGeom>
          <a:solidFill>
            <a:srgbClr val="E6555C">
              <a:alpha val="455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88" name="Google Shape;388;p32"/>
          <p:cNvPicPr preferRelativeResize="0"/>
          <p:nvPr/>
        </p:nvPicPr>
        <p:blipFill rotWithShape="1">
          <a:blip r:embed="rId3">
            <a:alphaModFix/>
          </a:blip>
          <a:srcRect r="12541"/>
          <a:stretch/>
        </p:blipFill>
        <p:spPr>
          <a:xfrm>
            <a:off x="3053902" y="897152"/>
            <a:ext cx="2792798" cy="3878023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p32"/>
          <p:cNvSpPr txBox="1">
            <a:spLocks noGrp="1"/>
          </p:cNvSpPr>
          <p:nvPr>
            <p:ph type="ctrTitle"/>
          </p:nvPr>
        </p:nvSpPr>
        <p:spPr>
          <a:xfrm>
            <a:off x="619900" y="165229"/>
            <a:ext cx="7904100" cy="85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7. TRẢ LỜI CÂU HỎI</a:t>
            </a:r>
            <a:endParaRPr/>
          </a:p>
        </p:txBody>
      </p:sp>
      <p:sp>
        <p:nvSpPr>
          <p:cNvPr id="390" name="Google Shape;390;p32"/>
          <p:cNvSpPr txBox="1"/>
          <p:nvPr/>
        </p:nvSpPr>
        <p:spPr>
          <a:xfrm>
            <a:off x="953704" y="1632703"/>
            <a:ext cx="1403700" cy="26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b="1">
                <a:solidFill>
                  <a:schemeClr val="accent3"/>
                </a:solidFill>
                <a:latin typeface="Amatic SC"/>
                <a:ea typeface="Amatic SC"/>
                <a:cs typeface="Amatic SC"/>
                <a:sym typeface="Amatic SC"/>
              </a:rPr>
              <a:t>WHY?</a:t>
            </a:r>
            <a:endParaRPr sz="2400" b="1">
              <a:solidFill>
                <a:schemeClr val="accent3"/>
              </a:solidFill>
              <a:latin typeface="Amatic SC"/>
              <a:ea typeface="Amatic SC"/>
              <a:cs typeface="Amatic SC"/>
              <a:sym typeface="Amatic SC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accent3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392" name="Google Shape;392;p32"/>
          <p:cNvSpPr txBox="1"/>
          <p:nvPr/>
        </p:nvSpPr>
        <p:spPr>
          <a:xfrm>
            <a:off x="953704" y="3733356"/>
            <a:ext cx="1403700" cy="26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b="1">
                <a:solidFill>
                  <a:schemeClr val="accent3"/>
                </a:solidFill>
                <a:latin typeface="Amatic SC"/>
                <a:ea typeface="Amatic SC"/>
                <a:cs typeface="Amatic SC"/>
                <a:sym typeface="Amatic SC"/>
              </a:rPr>
              <a:t>WHEN?</a:t>
            </a:r>
            <a:endParaRPr sz="2400" b="1">
              <a:solidFill>
                <a:schemeClr val="accent3"/>
              </a:solidFill>
              <a:latin typeface="Amatic SC"/>
              <a:ea typeface="Amatic SC"/>
              <a:cs typeface="Amatic SC"/>
              <a:sym typeface="Amatic SC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accent3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cxnSp>
        <p:nvCxnSpPr>
          <p:cNvPr id="394" name="Google Shape;394;p32"/>
          <p:cNvCxnSpPr/>
          <p:nvPr/>
        </p:nvCxnSpPr>
        <p:spPr>
          <a:xfrm>
            <a:off x="2471166" y="1819275"/>
            <a:ext cx="1381200" cy="504900"/>
          </a:xfrm>
          <a:prstGeom prst="curvedConnector3">
            <a:avLst>
              <a:gd name="adj1" fmla="val 39308"/>
            </a:avLst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5" name="Google Shape;395;p32"/>
          <p:cNvCxnSpPr/>
          <p:nvPr/>
        </p:nvCxnSpPr>
        <p:spPr>
          <a:xfrm rot="10800000" flipH="1">
            <a:off x="2471166" y="3381375"/>
            <a:ext cx="1542900" cy="571500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6" name="Google Shape;396;p32"/>
          <p:cNvSpPr txBox="1"/>
          <p:nvPr/>
        </p:nvSpPr>
        <p:spPr>
          <a:xfrm>
            <a:off x="6549596" y="1665677"/>
            <a:ext cx="1403700" cy="26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b="1">
                <a:solidFill>
                  <a:schemeClr val="accent3"/>
                </a:solidFill>
                <a:latin typeface="Amatic SC"/>
                <a:ea typeface="Amatic SC"/>
                <a:cs typeface="Amatic SC"/>
                <a:sym typeface="Amatic SC"/>
              </a:rPr>
              <a:t>WHERE?</a:t>
            </a:r>
            <a:endParaRPr sz="2400" b="1">
              <a:solidFill>
                <a:schemeClr val="accent3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398" name="Google Shape;398;p32"/>
          <p:cNvSpPr txBox="1"/>
          <p:nvPr/>
        </p:nvSpPr>
        <p:spPr>
          <a:xfrm>
            <a:off x="6757791" y="3565476"/>
            <a:ext cx="1403700" cy="26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b="1">
                <a:solidFill>
                  <a:schemeClr val="accent3"/>
                </a:solidFill>
                <a:latin typeface="Amatic SC"/>
                <a:ea typeface="Amatic SC"/>
                <a:cs typeface="Amatic SC"/>
                <a:sym typeface="Amatic SC"/>
              </a:rPr>
              <a:t>WHAT?</a:t>
            </a:r>
            <a:endParaRPr sz="2400" b="1">
              <a:solidFill>
                <a:schemeClr val="accent3"/>
              </a:solidFill>
              <a:latin typeface="Amatic SC"/>
              <a:ea typeface="Amatic SC"/>
              <a:cs typeface="Amatic SC"/>
              <a:sym typeface="Amatic S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accent3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cxnSp>
        <p:nvCxnSpPr>
          <p:cNvPr id="400" name="Google Shape;400;p32"/>
          <p:cNvCxnSpPr/>
          <p:nvPr/>
        </p:nvCxnSpPr>
        <p:spPr>
          <a:xfrm rot="10800000">
            <a:off x="4995291" y="1253200"/>
            <a:ext cx="1485900" cy="581100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1" name="Google Shape;401;p32"/>
          <p:cNvCxnSpPr/>
          <p:nvPr/>
        </p:nvCxnSpPr>
        <p:spPr>
          <a:xfrm rot="10800000">
            <a:off x="4814611" y="2885301"/>
            <a:ext cx="1847700" cy="847800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" name="Google Shape;401;p32">
            <a:extLst>
              <a:ext uri="{FF2B5EF4-FFF2-40B4-BE49-F238E27FC236}">
                <a16:creationId xmlns:a16="http://schemas.microsoft.com/office/drawing/2014/main" id="{F3700039-563E-4634-BEEE-828DDFEB9E10}"/>
              </a:ext>
            </a:extLst>
          </p:cNvPr>
          <p:cNvCxnSpPr>
            <a:cxnSpLocks/>
          </p:cNvCxnSpPr>
          <p:nvPr/>
        </p:nvCxnSpPr>
        <p:spPr>
          <a:xfrm>
            <a:off x="2150912" y="2645287"/>
            <a:ext cx="1446698" cy="410811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Google Shape;390;p32">
            <a:extLst>
              <a:ext uri="{FF2B5EF4-FFF2-40B4-BE49-F238E27FC236}">
                <a16:creationId xmlns:a16="http://schemas.microsoft.com/office/drawing/2014/main" id="{B45568C8-7378-4107-9A26-4A575162C246}"/>
              </a:ext>
            </a:extLst>
          </p:cNvPr>
          <p:cNvSpPr txBox="1"/>
          <p:nvPr/>
        </p:nvSpPr>
        <p:spPr>
          <a:xfrm>
            <a:off x="656984" y="2440500"/>
            <a:ext cx="1403700" cy="26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b="1">
                <a:solidFill>
                  <a:schemeClr val="accent3"/>
                </a:solidFill>
                <a:latin typeface="Amatic SC"/>
                <a:ea typeface="Amatic SC"/>
                <a:cs typeface="Amatic SC"/>
                <a:sym typeface="Amatic SC"/>
              </a:rPr>
              <a:t>WHICH?</a:t>
            </a:r>
            <a:endParaRPr sz="2400" b="1">
              <a:solidFill>
                <a:schemeClr val="accent3"/>
              </a:solidFill>
              <a:latin typeface="Amatic SC"/>
              <a:ea typeface="Amatic SC"/>
              <a:cs typeface="Amatic SC"/>
              <a:sym typeface="Amatic SC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accent3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cxnSp>
        <p:nvCxnSpPr>
          <p:cNvPr id="22" name="Google Shape;401;p32">
            <a:extLst>
              <a:ext uri="{FF2B5EF4-FFF2-40B4-BE49-F238E27FC236}">
                <a16:creationId xmlns:a16="http://schemas.microsoft.com/office/drawing/2014/main" id="{BB0F8381-47B3-4908-AA48-513EF40BC3A4}"/>
              </a:ext>
            </a:extLst>
          </p:cNvPr>
          <p:cNvCxnSpPr>
            <a:cxnSpLocks/>
          </p:cNvCxnSpPr>
          <p:nvPr/>
        </p:nvCxnSpPr>
        <p:spPr>
          <a:xfrm flipV="1">
            <a:off x="5778812" y="2617121"/>
            <a:ext cx="1828597" cy="414487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" name="Google Shape;390;p32">
            <a:extLst>
              <a:ext uri="{FF2B5EF4-FFF2-40B4-BE49-F238E27FC236}">
                <a16:creationId xmlns:a16="http://schemas.microsoft.com/office/drawing/2014/main" id="{845E6A3D-DE15-469E-9266-9C6735AC3C27}"/>
              </a:ext>
            </a:extLst>
          </p:cNvPr>
          <p:cNvSpPr txBox="1"/>
          <p:nvPr/>
        </p:nvSpPr>
        <p:spPr>
          <a:xfrm>
            <a:off x="6877002" y="2429500"/>
            <a:ext cx="1403700" cy="26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b="1">
                <a:solidFill>
                  <a:schemeClr val="accent3"/>
                </a:solidFill>
                <a:latin typeface="Amatic SC"/>
                <a:ea typeface="Amatic SC"/>
                <a:cs typeface="Amatic SC"/>
                <a:sym typeface="Amatic SC"/>
              </a:rPr>
              <a:t>HOW?</a:t>
            </a:r>
            <a:endParaRPr sz="2400" b="1">
              <a:solidFill>
                <a:schemeClr val="accent3"/>
              </a:solidFill>
              <a:latin typeface="Amatic SC"/>
              <a:ea typeface="Amatic SC"/>
              <a:cs typeface="Amatic SC"/>
              <a:sym typeface="Amatic SC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accent3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cxnSp>
        <p:nvCxnSpPr>
          <p:cNvPr id="26" name="Google Shape;400;p32">
            <a:extLst>
              <a:ext uri="{FF2B5EF4-FFF2-40B4-BE49-F238E27FC236}">
                <a16:creationId xmlns:a16="http://schemas.microsoft.com/office/drawing/2014/main" id="{80E2B694-CA3A-4969-B6AB-3BF9F96819DE}"/>
              </a:ext>
            </a:extLst>
          </p:cNvPr>
          <p:cNvCxnSpPr/>
          <p:nvPr/>
        </p:nvCxnSpPr>
        <p:spPr>
          <a:xfrm rot="10800000">
            <a:off x="1962703" y="981125"/>
            <a:ext cx="1485900" cy="581100"/>
          </a:xfrm>
          <a:prstGeom prst="curvedConnector3">
            <a:avLst>
              <a:gd name="adj1" fmla="val 73375"/>
            </a:avLst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" name="Google Shape;390;p32">
            <a:extLst>
              <a:ext uri="{FF2B5EF4-FFF2-40B4-BE49-F238E27FC236}">
                <a16:creationId xmlns:a16="http://schemas.microsoft.com/office/drawing/2014/main" id="{EFF33F36-B74B-431C-940E-78D23DD9F402}"/>
              </a:ext>
            </a:extLst>
          </p:cNvPr>
          <p:cNvSpPr txBox="1"/>
          <p:nvPr/>
        </p:nvSpPr>
        <p:spPr>
          <a:xfrm>
            <a:off x="496857" y="754429"/>
            <a:ext cx="1403700" cy="26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b="1">
                <a:solidFill>
                  <a:schemeClr val="accent3"/>
                </a:solidFill>
                <a:latin typeface="Amatic SC"/>
                <a:ea typeface="Amatic SC"/>
                <a:cs typeface="Amatic SC"/>
                <a:sym typeface="Amatic SC"/>
              </a:rPr>
              <a:t>WHOSE?</a:t>
            </a:r>
            <a:endParaRPr sz="2400" b="1">
              <a:solidFill>
                <a:schemeClr val="accent3"/>
              </a:solidFill>
              <a:latin typeface="Amatic SC"/>
              <a:ea typeface="Amatic SC"/>
              <a:cs typeface="Amatic SC"/>
              <a:sym typeface="Amatic SC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accent3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7" name="Google Shape;527;p36"/>
          <p:cNvCxnSpPr/>
          <p:nvPr/>
        </p:nvCxnSpPr>
        <p:spPr>
          <a:xfrm>
            <a:off x="2809875" y="2224825"/>
            <a:ext cx="2971800" cy="0"/>
          </a:xfrm>
          <a:prstGeom prst="straightConnector1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28" name="Google Shape;528;p36"/>
          <p:cNvSpPr/>
          <p:nvPr/>
        </p:nvSpPr>
        <p:spPr>
          <a:xfrm>
            <a:off x="-133350" y="1986700"/>
            <a:ext cx="3876600" cy="2616900"/>
          </a:xfrm>
          <a:prstGeom prst="round2DiagRect">
            <a:avLst>
              <a:gd name="adj1" fmla="val 16667"/>
              <a:gd name="adj2" fmla="val 597"/>
            </a:avLst>
          </a:prstGeom>
          <a:solidFill>
            <a:srgbClr val="E6555C">
              <a:alpha val="455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9" name="Google Shape;529;p36"/>
          <p:cNvSpPr txBox="1">
            <a:spLocks noGrp="1"/>
          </p:cNvSpPr>
          <p:nvPr>
            <p:ph type="ctrTitle"/>
          </p:nvPr>
        </p:nvSpPr>
        <p:spPr>
          <a:xfrm>
            <a:off x="535181" y="300392"/>
            <a:ext cx="7904100" cy="85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4800"/>
              <a:t>8.TỔNG KẾT</a:t>
            </a:r>
            <a:endParaRPr sz="4800"/>
          </a:p>
        </p:txBody>
      </p:sp>
      <p:sp>
        <p:nvSpPr>
          <p:cNvPr id="530" name="Google Shape;530;p36"/>
          <p:cNvSpPr txBox="1"/>
          <p:nvPr/>
        </p:nvSpPr>
        <p:spPr>
          <a:xfrm>
            <a:off x="3941873" y="1533249"/>
            <a:ext cx="1238530" cy="3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b="1">
                <a:solidFill>
                  <a:schemeClr val="accent3"/>
                </a:solidFill>
                <a:latin typeface="Amatic SC"/>
                <a:ea typeface="Amatic SC"/>
                <a:cs typeface="Amatic SC"/>
                <a:sym typeface="Amatic SC"/>
              </a:rPr>
              <a:t>THÀNH VIÊN</a:t>
            </a:r>
            <a:endParaRPr sz="2400" b="1">
              <a:solidFill>
                <a:schemeClr val="accent3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531" name="Google Shape;531;p36"/>
          <p:cNvSpPr txBox="1"/>
          <p:nvPr/>
        </p:nvSpPr>
        <p:spPr>
          <a:xfrm>
            <a:off x="3981233" y="1727966"/>
            <a:ext cx="1607400" cy="31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s" sz="12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Linh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s" sz="12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Nguyên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sz="120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532" name="Google Shape;53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43909">
            <a:off x="305601" y="1402826"/>
            <a:ext cx="3042573" cy="2979583"/>
          </a:xfrm>
          <a:prstGeom prst="rect">
            <a:avLst/>
          </a:prstGeom>
          <a:noFill/>
          <a:ln>
            <a:noFill/>
          </a:ln>
        </p:spPr>
      </p:pic>
      <p:sp>
        <p:nvSpPr>
          <p:cNvPr id="533" name="Google Shape;533;p36"/>
          <p:cNvSpPr/>
          <p:nvPr/>
        </p:nvSpPr>
        <p:spPr>
          <a:xfrm>
            <a:off x="5321250" y="1627065"/>
            <a:ext cx="2989800" cy="630600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" name="Google Shape;534;p36"/>
          <p:cNvSpPr txBox="1"/>
          <p:nvPr/>
        </p:nvSpPr>
        <p:spPr>
          <a:xfrm>
            <a:off x="4561138" y="1751602"/>
            <a:ext cx="2755974" cy="3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rPr>
              <a:t>WEB FRUIT</a:t>
            </a:r>
            <a:endParaRPr sz="3000" b="1">
              <a:solidFill>
                <a:schemeClr val="accent1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536" name="Google Shape;536;p36"/>
          <p:cNvSpPr txBox="1"/>
          <p:nvPr/>
        </p:nvSpPr>
        <p:spPr>
          <a:xfrm>
            <a:off x="3981233" y="2499918"/>
            <a:ext cx="924900" cy="3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b="1">
                <a:solidFill>
                  <a:schemeClr val="accent3"/>
                </a:solidFill>
                <a:latin typeface="Amatic SC"/>
                <a:ea typeface="Amatic SC"/>
                <a:cs typeface="Amatic SC"/>
                <a:sym typeface="Amatic SC"/>
              </a:rPr>
              <a:t>LỢI ÍCH</a:t>
            </a:r>
            <a:endParaRPr sz="2400" b="1">
              <a:solidFill>
                <a:schemeClr val="accent3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537" name="Google Shape;537;p36"/>
          <p:cNvSpPr txBox="1"/>
          <p:nvPr/>
        </p:nvSpPr>
        <p:spPr>
          <a:xfrm>
            <a:off x="3875326" y="2753514"/>
            <a:ext cx="4327200" cy="31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Muli"/>
              <a:buAutoNum type="arabicPeriod"/>
            </a:pPr>
            <a:r>
              <a:rPr lang="en-US" sz="12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Tiện lợi, đa chức năng</a:t>
            </a:r>
            <a:endParaRPr sz="120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Muli"/>
              <a:buAutoNum type="arabicPeriod"/>
            </a:pPr>
            <a:r>
              <a:rPr lang="en-US" sz="12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Có thể mua trái cây mà không cần ra đường trong mùa dịch</a:t>
            </a:r>
            <a:endParaRPr sz="120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Muli"/>
              <a:buAutoNum type="arabicPeriod"/>
            </a:pPr>
            <a:r>
              <a:rPr lang="es" sz="12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Giao diện dễ nhìn…</a:t>
            </a:r>
            <a:endParaRPr sz="120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538" name="Google Shape;538;p36"/>
          <p:cNvSpPr txBox="1"/>
          <p:nvPr/>
        </p:nvSpPr>
        <p:spPr>
          <a:xfrm>
            <a:off x="3956326" y="3762151"/>
            <a:ext cx="2082600" cy="3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accent3"/>
                </a:solidFill>
                <a:latin typeface="Amatic SC"/>
                <a:ea typeface="Amatic SC"/>
                <a:cs typeface="Amatic SC"/>
                <a:sym typeface="Amatic SC"/>
              </a:rPr>
              <a:t>Q</a:t>
            </a:r>
            <a:r>
              <a:rPr lang="es" sz="2400" b="1">
                <a:solidFill>
                  <a:schemeClr val="accent3"/>
                </a:solidFill>
                <a:latin typeface="Amatic SC"/>
                <a:ea typeface="Amatic SC"/>
                <a:cs typeface="Amatic SC"/>
                <a:sym typeface="Amatic SC"/>
              </a:rPr>
              <a:t>uy trình</a:t>
            </a:r>
            <a:endParaRPr sz="2400" b="1">
              <a:solidFill>
                <a:schemeClr val="accent3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539" name="Google Shape;539;p36"/>
          <p:cNvSpPr txBox="1"/>
          <p:nvPr/>
        </p:nvSpPr>
        <p:spPr>
          <a:xfrm>
            <a:off x="3983825" y="4007200"/>
            <a:ext cx="4440300" cy="7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WEEK 1 – WEEK 2:  Làm HTML, CSS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WEEK 3:  THÊM JS, TRANG CHỦ,…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WEEK 4: THÊM CHỨC NĂNG LỌC SẢN PHẨM,…</a:t>
            </a:r>
            <a:endParaRPr sz="120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A06B75F-8310-4EE7-B958-CAB4AC0717AF}"/>
              </a:ext>
            </a:extLst>
          </p:cNvPr>
          <p:cNvSpPr txBox="1"/>
          <p:nvPr/>
        </p:nvSpPr>
        <p:spPr>
          <a:xfrm>
            <a:off x="6406521" y="1909126"/>
            <a:ext cx="199586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>
                <a:solidFill>
                  <a:schemeClr val="accent1"/>
                </a:solidFill>
                <a:latin typeface="Amatic SC" panose="00000500000000000000" pitchFamily="2" charset="-79"/>
                <a:cs typeface="Amatic SC" panose="00000500000000000000" pitchFamily="2" charset="-79"/>
              </a:rPr>
              <a:t>WEB BÁN TRÁI CÂY</a:t>
            </a:r>
          </a:p>
        </p:txBody>
      </p:sp>
    </p:spTree>
  </p:cSld>
  <p:clrMapOvr>
    <a:masterClrMapping/>
  </p:clrMapOvr>
  <p:transition spd="slow">
    <p:cover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44" name="Google Shape;544;p37"/>
          <p:cNvCxnSpPr/>
          <p:nvPr/>
        </p:nvCxnSpPr>
        <p:spPr>
          <a:xfrm rot="10800000">
            <a:off x="3372894" y="2224825"/>
            <a:ext cx="3548700" cy="0"/>
          </a:xfrm>
          <a:prstGeom prst="straightConnector1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45" name="Google Shape;545;p37"/>
          <p:cNvSpPr/>
          <p:nvPr/>
        </p:nvSpPr>
        <p:spPr>
          <a:xfrm flipH="1">
            <a:off x="5385725" y="1986700"/>
            <a:ext cx="3876600" cy="2616900"/>
          </a:xfrm>
          <a:prstGeom prst="round2DiagRect">
            <a:avLst>
              <a:gd name="adj1" fmla="val 16667"/>
              <a:gd name="adj2" fmla="val 597"/>
            </a:avLst>
          </a:prstGeom>
          <a:solidFill>
            <a:srgbClr val="E6555C">
              <a:alpha val="455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6" name="Google Shape;546;p37"/>
          <p:cNvSpPr txBox="1">
            <a:spLocks noGrp="1"/>
          </p:cNvSpPr>
          <p:nvPr>
            <p:ph type="ctrTitle"/>
          </p:nvPr>
        </p:nvSpPr>
        <p:spPr>
          <a:xfrm>
            <a:off x="619900" y="165229"/>
            <a:ext cx="7904100" cy="85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4400"/>
              <a:t>8. TỔNG KẾT VÀ BÀI HỌC RÚT RA</a:t>
            </a:r>
            <a:endParaRPr sz="4400"/>
          </a:p>
        </p:txBody>
      </p:sp>
      <p:sp>
        <p:nvSpPr>
          <p:cNvPr id="547" name="Google Shape;547;p37"/>
          <p:cNvSpPr txBox="1"/>
          <p:nvPr/>
        </p:nvSpPr>
        <p:spPr>
          <a:xfrm flipH="1">
            <a:off x="3862632" y="1890663"/>
            <a:ext cx="1278600" cy="3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accent3"/>
                </a:solidFill>
                <a:latin typeface="Amatic SC"/>
                <a:ea typeface="Amatic SC"/>
                <a:cs typeface="Amatic SC"/>
                <a:sym typeface="Amatic SC"/>
              </a:rPr>
              <a:t>E</a:t>
            </a:r>
            <a:r>
              <a:rPr lang="es" sz="2400" b="1">
                <a:solidFill>
                  <a:schemeClr val="accent3"/>
                </a:solidFill>
                <a:latin typeface="Amatic SC"/>
                <a:ea typeface="Amatic SC"/>
                <a:cs typeface="Amatic SC"/>
                <a:sym typeface="Amatic SC"/>
              </a:rPr>
              <a:t>-commerce</a:t>
            </a:r>
            <a:endParaRPr sz="2400" b="1">
              <a:solidFill>
                <a:schemeClr val="accent3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pic>
        <p:nvPicPr>
          <p:cNvPr id="549" name="Google Shape;549;p37"/>
          <p:cNvPicPr preferRelativeResize="0"/>
          <p:nvPr/>
        </p:nvPicPr>
        <p:blipFill rotWithShape="1">
          <a:blip r:embed="rId3">
            <a:alphaModFix/>
          </a:blip>
          <a:srcRect l="300" t="5857" r="-300" b="-13130"/>
          <a:stretch/>
        </p:blipFill>
        <p:spPr>
          <a:xfrm rot="143910">
            <a:off x="5261601" y="943241"/>
            <a:ext cx="3754112" cy="4425420"/>
          </a:xfrm>
          <a:prstGeom prst="rect">
            <a:avLst/>
          </a:prstGeom>
          <a:noFill/>
          <a:ln>
            <a:noFill/>
          </a:ln>
        </p:spPr>
      </p:pic>
      <p:sp>
        <p:nvSpPr>
          <p:cNvPr id="550" name="Google Shape;550;p37"/>
          <p:cNvSpPr/>
          <p:nvPr/>
        </p:nvSpPr>
        <p:spPr>
          <a:xfrm flipH="1">
            <a:off x="843420" y="1605800"/>
            <a:ext cx="2989800" cy="630600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" name="Google Shape;551;p37"/>
          <p:cNvSpPr txBox="1"/>
          <p:nvPr/>
        </p:nvSpPr>
        <p:spPr>
          <a:xfrm flipH="1">
            <a:off x="1462020" y="1724750"/>
            <a:ext cx="1752600" cy="3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rPr>
              <a:t>F</a:t>
            </a:r>
            <a:r>
              <a:rPr lang="es" sz="30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rPr>
              <a:t>ruit shop</a:t>
            </a:r>
            <a:endParaRPr sz="3000" b="1">
              <a:solidFill>
                <a:schemeClr val="accent1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553" name="Google Shape;553;p37"/>
          <p:cNvSpPr txBox="1"/>
          <p:nvPr/>
        </p:nvSpPr>
        <p:spPr>
          <a:xfrm flipH="1">
            <a:off x="3797067" y="2503825"/>
            <a:ext cx="1356900" cy="3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accent3"/>
                </a:solidFill>
                <a:latin typeface="Amatic SC"/>
                <a:ea typeface="Amatic SC"/>
                <a:cs typeface="Amatic SC"/>
                <a:sym typeface="Amatic SC"/>
              </a:rPr>
              <a:t>Đ</a:t>
            </a:r>
            <a:r>
              <a:rPr lang="es" sz="2400" b="1">
                <a:solidFill>
                  <a:schemeClr val="accent3"/>
                </a:solidFill>
                <a:latin typeface="Amatic SC"/>
                <a:ea typeface="Amatic SC"/>
                <a:cs typeface="Amatic SC"/>
                <a:sym typeface="Amatic SC"/>
              </a:rPr>
              <a:t>iểm yếu</a:t>
            </a:r>
            <a:endParaRPr sz="2400" b="1">
              <a:solidFill>
                <a:schemeClr val="accent3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554" name="Google Shape;554;p37"/>
          <p:cNvSpPr txBox="1"/>
          <p:nvPr/>
        </p:nvSpPr>
        <p:spPr>
          <a:xfrm flipH="1">
            <a:off x="1065867" y="2751675"/>
            <a:ext cx="4088100" cy="31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Muli"/>
              <a:buAutoNum type="arabicPeriod"/>
            </a:pPr>
            <a:r>
              <a:rPr lang="en-US" sz="12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Chưa thêm sản phẩm</a:t>
            </a:r>
            <a:endParaRPr sz="120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  <a:p>
            <a:pPr marL="457200" lvl="0" indent="-3048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Muli"/>
              <a:buAutoNum type="arabicPeriod"/>
            </a:pPr>
            <a:r>
              <a:rPr lang="en-US" sz="12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Sản phẩm ít thông tin</a:t>
            </a:r>
          </a:p>
          <a:p>
            <a:pPr marL="457200" lvl="0" indent="-3048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Muli"/>
              <a:buAutoNum type="arabicPeriod"/>
            </a:pPr>
            <a:r>
              <a:rPr lang="es" sz="12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Chưa đánh giá &amp; bình luận được</a:t>
            </a:r>
            <a:endParaRPr sz="120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  <a:p>
            <a:pPr marL="45720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555" name="Google Shape;555;p37"/>
          <p:cNvSpPr txBox="1"/>
          <p:nvPr/>
        </p:nvSpPr>
        <p:spPr>
          <a:xfrm flipH="1">
            <a:off x="3204567" y="3756128"/>
            <a:ext cx="1949400" cy="3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accent3"/>
                </a:solidFill>
                <a:latin typeface="Amatic SC"/>
                <a:ea typeface="Amatic SC"/>
                <a:cs typeface="Amatic SC"/>
                <a:sym typeface="Amatic SC"/>
              </a:rPr>
              <a:t>B</a:t>
            </a:r>
            <a:r>
              <a:rPr lang="es" sz="2400" b="1">
                <a:solidFill>
                  <a:schemeClr val="accent3"/>
                </a:solidFill>
                <a:latin typeface="Amatic SC"/>
                <a:ea typeface="Amatic SC"/>
                <a:cs typeface="Amatic SC"/>
                <a:sym typeface="Amatic SC"/>
              </a:rPr>
              <a:t>ài học rút ra</a:t>
            </a:r>
            <a:endParaRPr sz="2400" b="1">
              <a:solidFill>
                <a:schemeClr val="accent3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556" name="Google Shape;556;p37"/>
          <p:cNvSpPr txBox="1"/>
          <p:nvPr/>
        </p:nvSpPr>
        <p:spPr>
          <a:xfrm flipH="1">
            <a:off x="638367" y="4007200"/>
            <a:ext cx="4515600" cy="7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r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s" sz="12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Không nên trì hoãn</a:t>
            </a:r>
          </a:p>
          <a:p>
            <a:pPr marL="171450" lvl="0" indent="-171450" algn="r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s" sz="12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Sẽ cố gắng khắc phục những hạn chế, chức năng</a:t>
            </a:r>
            <a:endParaRPr sz="120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0" name="Google Shape;840;p44"/>
          <p:cNvPicPr preferRelativeResize="0"/>
          <p:nvPr/>
        </p:nvPicPr>
        <p:blipFill rotWithShape="1">
          <a:blip r:embed="rId3">
            <a:alphaModFix/>
          </a:blip>
          <a:srcRect l="-1684" t="-510" r="48535" b="510"/>
          <a:stretch/>
        </p:blipFill>
        <p:spPr>
          <a:xfrm>
            <a:off x="4341420" y="0"/>
            <a:ext cx="4838677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841" name="Google Shape;841;p44"/>
          <p:cNvSpPr/>
          <p:nvPr/>
        </p:nvSpPr>
        <p:spPr>
          <a:xfrm>
            <a:off x="1557057" y="3991200"/>
            <a:ext cx="1770900" cy="6123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E6555C">
              <a:alpha val="339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2" name="Google Shape;842;p44"/>
          <p:cNvSpPr txBox="1">
            <a:spLocks noGrp="1"/>
          </p:cNvSpPr>
          <p:nvPr>
            <p:ph type="ctrTitle"/>
          </p:nvPr>
        </p:nvSpPr>
        <p:spPr>
          <a:xfrm>
            <a:off x="1413407" y="1176850"/>
            <a:ext cx="4209300" cy="85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THANKS</a:t>
            </a:r>
            <a:endParaRPr/>
          </a:p>
        </p:txBody>
      </p:sp>
      <p:sp>
        <p:nvSpPr>
          <p:cNvPr id="843" name="Google Shape;843;p44"/>
          <p:cNvSpPr txBox="1">
            <a:spLocks noGrp="1"/>
          </p:cNvSpPr>
          <p:nvPr>
            <p:ph type="subTitle" idx="1"/>
          </p:nvPr>
        </p:nvSpPr>
        <p:spPr>
          <a:xfrm flipH="1">
            <a:off x="1413407" y="2074700"/>
            <a:ext cx="4423200" cy="111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indent="0"/>
            <a:r>
              <a:rPr lang="en-US"/>
              <a:t>linhoccho4869@gmail.com</a:t>
            </a:r>
          </a:p>
          <a:p>
            <a:pPr marL="0" indent="0"/>
            <a:r>
              <a:rPr lang="en-US"/>
              <a:t>Lvphucnguyen53lnh@gmail.com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</a:t>
            </a:r>
            <a:r>
              <a:rPr lang="en-US" b="0" i="0">
                <a:solidFill>
                  <a:srgbClr val="CCCCCC"/>
                </a:solidFill>
                <a:effectLst/>
                <a:latin typeface="Poppins"/>
              </a:rPr>
              <a:t> </a:t>
            </a:r>
            <a:r>
              <a:rPr lang="en-US"/>
              <a:t>+91  620 421 838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yourcompany.com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44" name="Google Shape;844;p44"/>
          <p:cNvGrpSpPr/>
          <p:nvPr/>
        </p:nvGrpSpPr>
        <p:grpSpPr>
          <a:xfrm>
            <a:off x="1659003" y="4131812"/>
            <a:ext cx="410794" cy="331070"/>
            <a:chOff x="231525" y="3297000"/>
            <a:chExt cx="854575" cy="688725"/>
          </a:xfrm>
        </p:grpSpPr>
        <p:sp>
          <p:nvSpPr>
            <p:cNvPr id="845" name="Google Shape;845;p44"/>
            <p:cNvSpPr/>
            <p:nvPr/>
          </p:nvSpPr>
          <p:spPr>
            <a:xfrm>
              <a:off x="848325" y="3355725"/>
              <a:ext cx="205500" cy="154950"/>
            </a:xfrm>
            <a:custGeom>
              <a:avLst/>
              <a:gdLst/>
              <a:ahLst/>
              <a:cxnLst/>
              <a:rect l="l" t="t" r="r" b="b"/>
              <a:pathLst>
                <a:path w="8220" h="6198" extrusionOk="0">
                  <a:moveTo>
                    <a:pt x="7078" y="0"/>
                  </a:moveTo>
                  <a:cubicBezTo>
                    <a:pt x="7005" y="0"/>
                    <a:pt x="6929" y="10"/>
                    <a:pt x="6852" y="30"/>
                  </a:cubicBezTo>
                  <a:lnTo>
                    <a:pt x="1" y="1766"/>
                  </a:lnTo>
                  <a:lnTo>
                    <a:pt x="1127" y="6198"/>
                  </a:lnTo>
                  <a:lnTo>
                    <a:pt x="2570" y="5491"/>
                  </a:lnTo>
                  <a:cubicBezTo>
                    <a:pt x="4558" y="4515"/>
                    <a:pt x="6319" y="3132"/>
                    <a:pt x="7732" y="1425"/>
                  </a:cubicBezTo>
                  <a:cubicBezTo>
                    <a:pt x="8219" y="840"/>
                    <a:pt x="7771" y="0"/>
                    <a:pt x="7078" y="0"/>
                  </a:cubicBezTo>
                  <a:close/>
                </a:path>
              </a:pathLst>
            </a:custGeom>
            <a:solidFill>
              <a:srgbClr val="FDEE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44"/>
            <p:cNvSpPr/>
            <p:nvPr/>
          </p:nvSpPr>
          <p:spPr>
            <a:xfrm>
              <a:off x="872000" y="3472625"/>
              <a:ext cx="214100" cy="113675"/>
            </a:xfrm>
            <a:custGeom>
              <a:avLst/>
              <a:gdLst/>
              <a:ahLst/>
              <a:cxnLst/>
              <a:rect l="l" t="t" r="r" b="b"/>
              <a:pathLst>
                <a:path w="8564" h="4547" extrusionOk="0">
                  <a:moveTo>
                    <a:pt x="455" y="1"/>
                  </a:moveTo>
                  <a:lnTo>
                    <a:pt x="0" y="4546"/>
                  </a:lnTo>
                  <a:lnTo>
                    <a:pt x="1599" y="4372"/>
                  </a:lnTo>
                  <a:cubicBezTo>
                    <a:pt x="3803" y="4139"/>
                    <a:pt x="5929" y="3438"/>
                    <a:pt x="7839" y="2318"/>
                  </a:cubicBezTo>
                  <a:cubicBezTo>
                    <a:pt x="8563" y="1893"/>
                    <a:pt x="8318" y="791"/>
                    <a:pt x="7486" y="707"/>
                  </a:cubicBezTo>
                  <a:lnTo>
                    <a:pt x="455" y="1"/>
                  </a:lnTo>
                  <a:close/>
                </a:path>
              </a:pathLst>
            </a:custGeom>
            <a:solidFill>
              <a:srgbClr val="FDEE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44"/>
            <p:cNvSpPr/>
            <p:nvPr/>
          </p:nvSpPr>
          <p:spPr>
            <a:xfrm>
              <a:off x="231525" y="3297000"/>
              <a:ext cx="760550" cy="688725"/>
            </a:xfrm>
            <a:custGeom>
              <a:avLst/>
              <a:gdLst/>
              <a:ahLst/>
              <a:cxnLst/>
              <a:rect l="l" t="t" r="r" b="b"/>
              <a:pathLst>
                <a:path w="30422" h="27549" extrusionOk="0">
                  <a:moveTo>
                    <a:pt x="21139" y="1"/>
                  </a:moveTo>
                  <a:cubicBezTo>
                    <a:pt x="16080" y="1"/>
                    <a:pt x="11959" y="4102"/>
                    <a:pt x="11959" y="9182"/>
                  </a:cubicBezTo>
                  <a:lnTo>
                    <a:pt x="11959" y="9260"/>
                  </a:lnTo>
                  <a:cubicBezTo>
                    <a:pt x="9845" y="8056"/>
                    <a:pt x="8235" y="6140"/>
                    <a:pt x="7402" y="3852"/>
                  </a:cubicBezTo>
                  <a:cubicBezTo>
                    <a:pt x="7225" y="3354"/>
                    <a:pt x="6791" y="3110"/>
                    <a:pt x="6358" y="3110"/>
                  </a:cubicBezTo>
                  <a:cubicBezTo>
                    <a:pt x="5901" y="3110"/>
                    <a:pt x="5445" y="3383"/>
                    <a:pt x="5294" y="3918"/>
                  </a:cubicBezTo>
                  <a:cubicBezTo>
                    <a:pt x="4480" y="6798"/>
                    <a:pt x="4845" y="9882"/>
                    <a:pt x="6312" y="12493"/>
                  </a:cubicBezTo>
                  <a:cubicBezTo>
                    <a:pt x="5192" y="11882"/>
                    <a:pt x="4192" y="11062"/>
                    <a:pt x="3378" y="10080"/>
                  </a:cubicBezTo>
                  <a:cubicBezTo>
                    <a:pt x="3142" y="9798"/>
                    <a:pt x="2832" y="9672"/>
                    <a:pt x="2527" y="9672"/>
                  </a:cubicBezTo>
                  <a:cubicBezTo>
                    <a:pt x="1933" y="9672"/>
                    <a:pt x="1362" y="10148"/>
                    <a:pt x="1414" y="10864"/>
                  </a:cubicBezTo>
                  <a:cubicBezTo>
                    <a:pt x="1677" y="14469"/>
                    <a:pt x="3659" y="17733"/>
                    <a:pt x="6737" y="19625"/>
                  </a:cubicBezTo>
                  <a:cubicBezTo>
                    <a:pt x="5055" y="20889"/>
                    <a:pt x="3091" y="21721"/>
                    <a:pt x="1007" y="22057"/>
                  </a:cubicBezTo>
                  <a:cubicBezTo>
                    <a:pt x="258" y="22183"/>
                    <a:pt x="1" y="23135"/>
                    <a:pt x="593" y="23602"/>
                  </a:cubicBezTo>
                  <a:cubicBezTo>
                    <a:pt x="3826" y="26159"/>
                    <a:pt x="7822" y="27548"/>
                    <a:pt x="11939" y="27548"/>
                  </a:cubicBezTo>
                  <a:cubicBezTo>
                    <a:pt x="11948" y="27548"/>
                    <a:pt x="11957" y="27548"/>
                    <a:pt x="11965" y="27548"/>
                  </a:cubicBezTo>
                  <a:cubicBezTo>
                    <a:pt x="21990" y="27548"/>
                    <a:pt x="30140" y="19518"/>
                    <a:pt x="30326" y="9535"/>
                  </a:cubicBezTo>
                  <a:cubicBezTo>
                    <a:pt x="30422" y="4415"/>
                    <a:pt x="26380" y="61"/>
                    <a:pt x="21259" y="1"/>
                  </a:cubicBezTo>
                  <a:cubicBezTo>
                    <a:pt x="21219" y="1"/>
                    <a:pt x="21179" y="1"/>
                    <a:pt x="21139" y="1"/>
                  </a:cubicBezTo>
                  <a:close/>
                </a:path>
              </a:pathLst>
            </a:custGeom>
            <a:solidFill>
              <a:srgbClr val="00D6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44"/>
            <p:cNvSpPr/>
            <p:nvPr/>
          </p:nvSpPr>
          <p:spPr>
            <a:xfrm>
              <a:off x="231525" y="3360050"/>
              <a:ext cx="650525" cy="625675"/>
            </a:xfrm>
            <a:custGeom>
              <a:avLst/>
              <a:gdLst/>
              <a:ahLst/>
              <a:cxnLst/>
              <a:rect l="l" t="t" r="r" b="b"/>
              <a:pathLst>
                <a:path w="26021" h="25027" extrusionOk="0">
                  <a:moveTo>
                    <a:pt x="14822" y="1"/>
                  </a:moveTo>
                  <a:lnTo>
                    <a:pt x="14822" y="1"/>
                  </a:lnTo>
                  <a:cubicBezTo>
                    <a:pt x="12995" y="1731"/>
                    <a:pt x="11959" y="4139"/>
                    <a:pt x="11965" y="6660"/>
                  </a:cubicBezTo>
                  <a:lnTo>
                    <a:pt x="11965" y="6738"/>
                  </a:lnTo>
                  <a:cubicBezTo>
                    <a:pt x="9845" y="5534"/>
                    <a:pt x="8235" y="3618"/>
                    <a:pt x="7402" y="1330"/>
                  </a:cubicBezTo>
                  <a:cubicBezTo>
                    <a:pt x="7225" y="832"/>
                    <a:pt x="6792" y="588"/>
                    <a:pt x="6360" y="588"/>
                  </a:cubicBezTo>
                  <a:cubicBezTo>
                    <a:pt x="5904" y="588"/>
                    <a:pt x="5448" y="861"/>
                    <a:pt x="5294" y="1396"/>
                  </a:cubicBezTo>
                  <a:cubicBezTo>
                    <a:pt x="4480" y="4276"/>
                    <a:pt x="4845" y="7360"/>
                    <a:pt x="6312" y="9971"/>
                  </a:cubicBezTo>
                  <a:cubicBezTo>
                    <a:pt x="5192" y="9360"/>
                    <a:pt x="4192" y="8540"/>
                    <a:pt x="3378" y="7558"/>
                  </a:cubicBezTo>
                  <a:cubicBezTo>
                    <a:pt x="3142" y="7276"/>
                    <a:pt x="2832" y="7150"/>
                    <a:pt x="2527" y="7150"/>
                  </a:cubicBezTo>
                  <a:cubicBezTo>
                    <a:pt x="1933" y="7150"/>
                    <a:pt x="1362" y="7626"/>
                    <a:pt x="1414" y="8342"/>
                  </a:cubicBezTo>
                  <a:cubicBezTo>
                    <a:pt x="1677" y="11947"/>
                    <a:pt x="3659" y="15211"/>
                    <a:pt x="6737" y="17103"/>
                  </a:cubicBezTo>
                  <a:cubicBezTo>
                    <a:pt x="5055" y="18367"/>
                    <a:pt x="3091" y="19205"/>
                    <a:pt x="1007" y="19541"/>
                  </a:cubicBezTo>
                  <a:cubicBezTo>
                    <a:pt x="258" y="19661"/>
                    <a:pt x="1" y="20613"/>
                    <a:pt x="593" y="21086"/>
                  </a:cubicBezTo>
                  <a:cubicBezTo>
                    <a:pt x="3957" y="23736"/>
                    <a:pt x="7967" y="25027"/>
                    <a:pt x="11951" y="25027"/>
                  </a:cubicBezTo>
                  <a:cubicBezTo>
                    <a:pt x="17194" y="25027"/>
                    <a:pt x="22393" y="22792"/>
                    <a:pt x="26020" y="18481"/>
                  </a:cubicBezTo>
                  <a:lnTo>
                    <a:pt x="26020" y="18481"/>
                  </a:lnTo>
                  <a:cubicBezTo>
                    <a:pt x="24793" y="18807"/>
                    <a:pt x="23662" y="18957"/>
                    <a:pt x="22622" y="18957"/>
                  </a:cubicBezTo>
                  <a:cubicBezTo>
                    <a:pt x="13179" y="18957"/>
                    <a:pt x="11364" y="6512"/>
                    <a:pt x="14822" y="1"/>
                  </a:cubicBezTo>
                  <a:close/>
                </a:path>
              </a:pathLst>
            </a:custGeom>
            <a:solidFill>
              <a:srgbClr val="07B7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44"/>
            <p:cNvSpPr/>
            <p:nvPr/>
          </p:nvSpPr>
          <p:spPr>
            <a:xfrm>
              <a:off x="731850" y="3461550"/>
              <a:ext cx="142400" cy="113350"/>
            </a:xfrm>
            <a:custGeom>
              <a:avLst/>
              <a:gdLst/>
              <a:ahLst/>
              <a:cxnLst/>
              <a:rect l="l" t="t" r="r" b="b"/>
              <a:pathLst>
                <a:path w="5696" h="4534" extrusionOk="0">
                  <a:moveTo>
                    <a:pt x="2845" y="1"/>
                  </a:moveTo>
                  <a:cubicBezTo>
                    <a:pt x="1276" y="1"/>
                    <a:pt x="1" y="1019"/>
                    <a:pt x="1" y="2270"/>
                  </a:cubicBezTo>
                  <a:cubicBezTo>
                    <a:pt x="1" y="3522"/>
                    <a:pt x="1276" y="4534"/>
                    <a:pt x="2845" y="4534"/>
                  </a:cubicBezTo>
                  <a:cubicBezTo>
                    <a:pt x="4420" y="4534"/>
                    <a:pt x="5696" y="3522"/>
                    <a:pt x="5696" y="2270"/>
                  </a:cubicBezTo>
                  <a:cubicBezTo>
                    <a:pt x="5696" y="1019"/>
                    <a:pt x="4420" y="1"/>
                    <a:pt x="2845" y="1"/>
                  </a:cubicBezTo>
                  <a:close/>
                </a:path>
              </a:pathLst>
            </a:custGeom>
            <a:solidFill>
              <a:srgbClr val="D974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44"/>
            <p:cNvSpPr/>
            <p:nvPr/>
          </p:nvSpPr>
          <p:spPr>
            <a:xfrm>
              <a:off x="798025" y="3410350"/>
              <a:ext cx="92700" cy="59025"/>
            </a:xfrm>
            <a:custGeom>
              <a:avLst/>
              <a:gdLst/>
              <a:ahLst/>
              <a:cxnLst/>
              <a:rect l="l" t="t" r="r" b="b"/>
              <a:pathLst>
                <a:path w="3708" h="2361" extrusionOk="0">
                  <a:moveTo>
                    <a:pt x="1857" y="1"/>
                  </a:moveTo>
                  <a:cubicBezTo>
                    <a:pt x="839" y="1"/>
                    <a:pt x="13" y="827"/>
                    <a:pt x="13" y="1851"/>
                  </a:cubicBezTo>
                  <a:cubicBezTo>
                    <a:pt x="1" y="2133"/>
                    <a:pt x="222" y="2360"/>
                    <a:pt x="504" y="2360"/>
                  </a:cubicBezTo>
                  <a:cubicBezTo>
                    <a:pt x="785" y="2360"/>
                    <a:pt x="1007" y="2133"/>
                    <a:pt x="995" y="1851"/>
                  </a:cubicBezTo>
                  <a:cubicBezTo>
                    <a:pt x="983" y="1366"/>
                    <a:pt x="1372" y="965"/>
                    <a:pt x="1857" y="965"/>
                  </a:cubicBezTo>
                  <a:cubicBezTo>
                    <a:pt x="2342" y="965"/>
                    <a:pt x="2737" y="1366"/>
                    <a:pt x="2719" y="1851"/>
                  </a:cubicBezTo>
                  <a:cubicBezTo>
                    <a:pt x="2719" y="2121"/>
                    <a:pt x="2941" y="2342"/>
                    <a:pt x="3211" y="2342"/>
                  </a:cubicBezTo>
                  <a:cubicBezTo>
                    <a:pt x="3486" y="2342"/>
                    <a:pt x="3708" y="2121"/>
                    <a:pt x="3708" y="1851"/>
                  </a:cubicBezTo>
                  <a:cubicBezTo>
                    <a:pt x="3708" y="827"/>
                    <a:pt x="2881" y="1"/>
                    <a:pt x="1857" y="1"/>
                  </a:cubicBezTo>
                  <a:close/>
                </a:path>
              </a:pathLst>
            </a:custGeom>
            <a:solidFill>
              <a:srgbClr val="2C62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1" name="Google Shape;851;p44"/>
          <p:cNvGrpSpPr/>
          <p:nvPr/>
        </p:nvGrpSpPr>
        <p:grpSpPr>
          <a:xfrm>
            <a:off x="2742225" y="4141210"/>
            <a:ext cx="452027" cy="319163"/>
            <a:chOff x="6394225" y="679500"/>
            <a:chExt cx="853525" cy="602650"/>
          </a:xfrm>
        </p:grpSpPr>
        <p:sp>
          <p:nvSpPr>
            <p:cNvPr id="852" name="Google Shape;852;p44"/>
            <p:cNvSpPr/>
            <p:nvPr/>
          </p:nvSpPr>
          <p:spPr>
            <a:xfrm>
              <a:off x="6394225" y="679600"/>
              <a:ext cx="853525" cy="602550"/>
            </a:xfrm>
            <a:custGeom>
              <a:avLst/>
              <a:gdLst/>
              <a:ahLst/>
              <a:cxnLst/>
              <a:rect l="l" t="t" r="r" b="b"/>
              <a:pathLst>
                <a:path w="34141" h="24102" extrusionOk="0">
                  <a:moveTo>
                    <a:pt x="28313" y="0"/>
                  </a:moveTo>
                  <a:cubicBezTo>
                    <a:pt x="28125" y="0"/>
                    <a:pt x="27936" y="16"/>
                    <a:pt x="27745" y="50"/>
                  </a:cubicBezTo>
                  <a:lnTo>
                    <a:pt x="2941" y="4422"/>
                  </a:lnTo>
                  <a:cubicBezTo>
                    <a:pt x="1174" y="4733"/>
                    <a:pt x="0" y="6416"/>
                    <a:pt x="312" y="8176"/>
                  </a:cubicBezTo>
                  <a:lnTo>
                    <a:pt x="2647" y="21423"/>
                  </a:lnTo>
                  <a:cubicBezTo>
                    <a:pt x="2925" y="22993"/>
                    <a:pt x="4289" y="24101"/>
                    <a:pt x="5834" y="24101"/>
                  </a:cubicBezTo>
                  <a:cubicBezTo>
                    <a:pt x="6022" y="24101"/>
                    <a:pt x="6211" y="24085"/>
                    <a:pt x="6402" y="24052"/>
                  </a:cubicBezTo>
                  <a:lnTo>
                    <a:pt x="31206" y="19680"/>
                  </a:lnTo>
                  <a:cubicBezTo>
                    <a:pt x="32967" y="19369"/>
                    <a:pt x="34140" y="17686"/>
                    <a:pt x="33835" y="15925"/>
                  </a:cubicBezTo>
                  <a:lnTo>
                    <a:pt x="31493" y="2673"/>
                  </a:lnTo>
                  <a:cubicBezTo>
                    <a:pt x="31221" y="1103"/>
                    <a:pt x="29854" y="0"/>
                    <a:pt x="28313" y="0"/>
                  </a:cubicBezTo>
                  <a:close/>
                </a:path>
              </a:pathLst>
            </a:custGeom>
            <a:solidFill>
              <a:srgbClr val="56BE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44"/>
            <p:cNvSpPr/>
            <p:nvPr/>
          </p:nvSpPr>
          <p:spPr>
            <a:xfrm>
              <a:off x="6394225" y="679600"/>
              <a:ext cx="853525" cy="602550"/>
            </a:xfrm>
            <a:custGeom>
              <a:avLst/>
              <a:gdLst/>
              <a:ahLst/>
              <a:cxnLst/>
              <a:rect l="l" t="t" r="r" b="b"/>
              <a:pathLst>
                <a:path w="34141" h="24102" extrusionOk="0">
                  <a:moveTo>
                    <a:pt x="28313" y="0"/>
                  </a:moveTo>
                  <a:cubicBezTo>
                    <a:pt x="28125" y="0"/>
                    <a:pt x="27936" y="16"/>
                    <a:pt x="27745" y="50"/>
                  </a:cubicBezTo>
                  <a:lnTo>
                    <a:pt x="2941" y="4422"/>
                  </a:lnTo>
                  <a:cubicBezTo>
                    <a:pt x="1174" y="4733"/>
                    <a:pt x="0" y="6416"/>
                    <a:pt x="312" y="8176"/>
                  </a:cubicBezTo>
                  <a:lnTo>
                    <a:pt x="2647" y="21423"/>
                  </a:lnTo>
                  <a:cubicBezTo>
                    <a:pt x="2925" y="22993"/>
                    <a:pt x="4289" y="24101"/>
                    <a:pt x="5834" y="24101"/>
                  </a:cubicBezTo>
                  <a:cubicBezTo>
                    <a:pt x="6022" y="24101"/>
                    <a:pt x="6211" y="24085"/>
                    <a:pt x="6402" y="24052"/>
                  </a:cubicBezTo>
                  <a:lnTo>
                    <a:pt x="31206" y="19680"/>
                  </a:lnTo>
                  <a:cubicBezTo>
                    <a:pt x="32967" y="19369"/>
                    <a:pt x="34140" y="17686"/>
                    <a:pt x="33835" y="15925"/>
                  </a:cubicBezTo>
                  <a:lnTo>
                    <a:pt x="31493" y="2673"/>
                  </a:lnTo>
                  <a:cubicBezTo>
                    <a:pt x="31221" y="1103"/>
                    <a:pt x="29854" y="0"/>
                    <a:pt x="28313" y="0"/>
                  </a:cubicBezTo>
                  <a:close/>
                </a:path>
              </a:pathLst>
            </a:custGeom>
            <a:solidFill>
              <a:srgbClr val="56BE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44"/>
            <p:cNvSpPr/>
            <p:nvPr/>
          </p:nvSpPr>
          <p:spPr>
            <a:xfrm>
              <a:off x="6394225" y="679600"/>
              <a:ext cx="853525" cy="602550"/>
            </a:xfrm>
            <a:custGeom>
              <a:avLst/>
              <a:gdLst/>
              <a:ahLst/>
              <a:cxnLst/>
              <a:rect l="l" t="t" r="r" b="b"/>
              <a:pathLst>
                <a:path w="34141" h="24102" extrusionOk="0">
                  <a:moveTo>
                    <a:pt x="28313" y="0"/>
                  </a:moveTo>
                  <a:cubicBezTo>
                    <a:pt x="28125" y="0"/>
                    <a:pt x="27936" y="16"/>
                    <a:pt x="27745" y="50"/>
                  </a:cubicBezTo>
                  <a:lnTo>
                    <a:pt x="2941" y="4422"/>
                  </a:lnTo>
                  <a:cubicBezTo>
                    <a:pt x="1174" y="4733"/>
                    <a:pt x="0" y="6416"/>
                    <a:pt x="312" y="8176"/>
                  </a:cubicBezTo>
                  <a:lnTo>
                    <a:pt x="2647" y="21423"/>
                  </a:lnTo>
                  <a:cubicBezTo>
                    <a:pt x="2925" y="22993"/>
                    <a:pt x="4289" y="24101"/>
                    <a:pt x="5834" y="24101"/>
                  </a:cubicBezTo>
                  <a:cubicBezTo>
                    <a:pt x="6022" y="24101"/>
                    <a:pt x="6211" y="24085"/>
                    <a:pt x="6402" y="24052"/>
                  </a:cubicBezTo>
                  <a:lnTo>
                    <a:pt x="31206" y="19680"/>
                  </a:lnTo>
                  <a:cubicBezTo>
                    <a:pt x="32967" y="19369"/>
                    <a:pt x="34140" y="17686"/>
                    <a:pt x="33835" y="15925"/>
                  </a:cubicBezTo>
                  <a:lnTo>
                    <a:pt x="31493" y="2673"/>
                  </a:lnTo>
                  <a:cubicBezTo>
                    <a:pt x="31221" y="1103"/>
                    <a:pt x="29854" y="0"/>
                    <a:pt x="283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44"/>
            <p:cNvSpPr/>
            <p:nvPr/>
          </p:nvSpPr>
          <p:spPr>
            <a:xfrm>
              <a:off x="6476250" y="900175"/>
              <a:ext cx="761025" cy="381975"/>
            </a:xfrm>
            <a:custGeom>
              <a:avLst/>
              <a:gdLst/>
              <a:ahLst/>
              <a:cxnLst/>
              <a:rect l="l" t="t" r="r" b="b"/>
              <a:pathLst>
                <a:path w="30441" h="15279" extrusionOk="0">
                  <a:moveTo>
                    <a:pt x="16391" y="0"/>
                  </a:moveTo>
                  <a:lnTo>
                    <a:pt x="10241" y="1084"/>
                  </a:lnTo>
                  <a:lnTo>
                    <a:pt x="1" y="14031"/>
                  </a:lnTo>
                  <a:cubicBezTo>
                    <a:pt x="620" y="14826"/>
                    <a:pt x="1564" y="15278"/>
                    <a:pt x="2554" y="15278"/>
                  </a:cubicBezTo>
                  <a:cubicBezTo>
                    <a:pt x="2742" y="15278"/>
                    <a:pt x="2932" y="15262"/>
                    <a:pt x="3121" y="15229"/>
                  </a:cubicBezTo>
                  <a:lnTo>
                    <a:pt x="27925" y="10857"/>
                  </a:lnTo>
                  <a:cubicBezTo>
                    <a:pt x="29105" y="10647"/>
                    <a:pt x="30075" y="9803"/>
                    <a:pt x="30440" y="8665"/>
                  </a:cubicBezTo>
                  <a:lnTo>
                    <a:pt x="1639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44"/>
            <p:cNvSpPr/>
            <p:nvPr/>
          </p:nvSpPr>
          <p:spPr>
            <a:xfrm>
              <a:off x="6406050" y="679600"/>
              <a:ext cx="756950" cy="356750"/>
            </a:xfrm>
            <a:custGeom>
              <a:avLst/>
              <a:gdLst/>
              <a:ahLst/>
              <a:cxnLst/>
              <a:rect l="l" t="t" r="r" b="b"/>
              <a:pathLst>
                <a:path w="30278" h="14270" extrusionOk="0">
                  <a:moveTo>
                    <a:pt x="27837" y="1"/>
                  </a:moveTo>
                  <a:cubicBezTo>
                    <a:pt x="27649" y="1"/>
                    <a:pt x="27460" y="17"/>
                    <a:pt x="27272" y="50"/>
                  </a:cubicBezTo>
                  <a:lnTo>
                    <a:pt x="2462" y="4422"/>
                  </a:lnTo>
                  <a:cubicBezTo>
                    <a:pt x="1348" y="4619"/>
                    <a:pt x="414" y="5392"/>
                    <a:pt x="0" y="6452"/>
                  </a:cubicBezTo>
                  <a:lnTo>
                    <a:pt x="15546" y="14033"/>
                  </a:lnTo>
                  <a:cubicBezTo>
                    <a:pt x="15875" y="14192"/>
                    <a:pt x="16227" y="14269"/>
                    <a:pt x="16576" y="14269"/>
                  </a:cubicBezTo>
                  <a:cubicBezTo>
                    <a:pt x="17199" y="14269"/>
                    <a:pt x="17812" y="14022"/>
                    <a:pt x="18265" y="13554"/>
                  </a:cubicBezTo>
                  <a:lnTo>
                    <a:pt x="30278" y="1116"/>
                  </a:lnTo>
                  <a:cubicBezTo>
                    <a:pt x="29655" y="399"/>
                    <a:pt x="28763" y="1"/>
                    <a:pt x="2783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44"/>
            <p:cNvSpPr/>
            <p:nvPr/>
          </p:nvSpPr>
          <p:spPr>
            <a:xfrm>
              <a:off x="7099200" y="679500"/>
              <a:ext cx="4375" cy="25"/>
            </a:xfrm>
            <a:custGeom>
              <a:avLst/>
              <a:gdLst/>
              <a:ahLst/>
              <a:cxnLst/>
              <a:rect l="l" t="t" r="r" b="b"/>
              <a:pathLst>
                <a:path w="175" h="1" extrusionOk="0">
                  <a:moveTo>
                    <a:pt x="175" y="0"/>
                  </a:moveTo>
                  <a:lnTo>
                    <a:pt x="1" y="0"/>
                  </a:lnTo>
                  <a:cubicBezTo>
                    <a:pt x="61" y="0"/>
                    <a:pt x="115" y="0"/>
                    <a:pt x="175" y="0"/>
                  </a:cubicBezTo>
                  <a:close/>
                </a:path>
              </a:pathLst>
            </a:custGeom>
            <a:solidFill>
              <a:srgbClr val="1759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44"/>
            <p:cNvSpPr/>
            <p:nvPr/>
          </p:nvSpPr>
          <p:spPr>
            <a:xfrm>
              <a:off x="7110150" y="679950"/>
              <a:ext cx="3600" cy="475"/>
            </a:xfrm>
            <a:custGeom>
              <a:avLst/>
              <a:gdLst/>
              <a:ahLst/>
              <a:cxnLst/>
              <a:rect l="l" t="t" r="r" b="b"/>
              <a:pathLst>
                <a:path w="144" h="19" extrusionOk="0">
                  <a:moveTo>
                    <a:pt x="144" y="18"/>
                  </a:moveTo>
                  <a:cubicBezTo>
                    <a:pt x="96" y="12"/>
                    <a:pt x="48" y="6"/>
                    <a:pt x="0" y="0"/>
                  </a:cubicBezTo>
                  <a:cubicBezTo>
                    <a:pt x="48" y="6"/>
                    <a:pt x="96" y="12"/>
                    <a:pt x="144" y="18"/>
                  </a:cubicBezTo>
                  <a:close/>
                </a:path>
              </a:pathLst>
            </a:custGeom>
            <a:solidFill>
              <a:srgbClr val="1759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44"/>
            <p:cNvSpPr/>
            <p:nvPr/>
          </p:nvSpPr>
          <p:spPr>
            <a:xfrm>
              <a:off x="7094275" y="679650"/>
              <a:ext cx="3600" cy="325"/>
            </a:xfrm>
            <a:custGeom>
              <a:avLst/>
              <a:gdLst/>
              <a:ahLst/>
              <a:cxnLst/>
              <a:rect l="l" t="t" r="r" b="b"/>
              <a:pathLst>
                <a:path w="144" h="13" extrusionOk="0">
                  <a:moveTo>
                    <a:pt x="144" y="0"/>
                  </a:moveTo>
                  <a:cubicBezTo>
                    <a:pt x="90" y="0"/>
                    <a:pt x="42" y="6"/>
                    <a:pt x="0" y="12"/>
                  </a:cubicBezTo>
                  <a:cubicBezTo>
                    <a:pt x="48" y="6"/>
                    <a:pt x="96" y="0"/>
                    <a:pt x="144" y="0"/>
                  </a:cubicBezTo>
                  <a:close/>
                </a:path>
              </a:pathLst>
            </a:custGeom>
            <a:solidFill>
              <a:srgbClr val="1759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44"/>
            <p:cNvSpPr/>
            <p:nvPr/>
          </p:nvSpPr>
          <p:spPr>
            <a:xfrm>
              <a:off x="7104000" y="679500"/>
              <a:ext cx="4825" cy="325"/>
            </a:xfrm>
            <a:custGeom>
              <a:avLst/>
              <a:gdLst/>
              <a:ahLst/>
              <a:cxnLst/>
              <a:rect l="l" t="t" r="r" b="b"/>
              <a:pathLst>
                <a:path w="193" h="13" extrusionOk="0">
                  <a:moveTo>
                    <a:pt x="192" y="12"/>
                  </a:moveTo>
                  <a:cubicBezTo>
                    <a:pt x="132" y="6"/>
                    <a:pt x="66" y="6"/>
                    <a:pt x="0" y="0"/>
                  </a:cubicBezTo>
                  <a:cubicBezTo>
                    <a:pt x="66" y="6"/>
                    <a:pt x="132" y="6"/>
                    <a:pt x="192" y="12"/>
                  </a:cubicBezTo>
                  <a:close/>
                </a:path>
              </a:pathLst>
            </a:custGeom>
            <a:solidFill>
              <a:srgbClr val="1759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44"/>
            <p:cNvSpPr/>
            <p:nvPr/>
          </p:nvSpPr>
          <p:spPr>
            <a:xfrm>
              <a:off x="7147875" y="693875"/>
              <a:ext cx="3900" cy="2850"/>
            </a:xfrm>
            <a:custGeom>
              <a:avLst/>
              <a:gdLst/>
              <a:ahLst/>
              <a:cxnLst/>
              <a:rect l="l" t="t" r="r" b="b"/>
              <a:pathLst>
                <a:path w="156" h="114" extrusionOk="0">
                  <a:moveTo>
                    <a:pt x="0" y="0"/>
                  </a:moveTo>
                  <a:cubicBezTo>
                    <a:pt x="54" y="36"/>
                    <a:pt x="102" y="72"/>
                    <a:pt x="156" y="114"/>
                  </a:cubicBezTo>
                  <a:cubicBezTo>
                    <a:pt x="102" y="72"/>
                    <a:pt x="54" y="36"/>
                    <a:pt x="0" y="0"/>
                  </a:cubicBezTo>
                  <a:close/>
                </a:path>
              </a:pathLst>
            </a:custGeom>
            <a:solidFill>
              <a:srgbClr val="1759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44"/>
            <p:cNvSpPr/>
            <p:nvPr/>
          </p:nvSpPr>
          <p:spPr>
            <a:xfrm>
              <a:off x="7115075" y="680700"/>
              <a:ext cx="4075" cy="625"/>
            </a:xfrm>
            <a:custGeom>
              <a:avLst/>
              <a:gdLst/>
              <a:ahLst/>
              <a:cxnLst/>
              <a:rect l="l" t="t" r="r" b="b"/>
              <a:pathLst>
                <a:path w="163" h="25" extrusionOk="0">
                  <a:moveTo>
                    <a:pt x="162" y="24"/>
                  </a:moveTo>
                  <a:cubicBezTo>
                    <a:pt x="108" y="18"/>
                    <a:pt x="55" y="6"/>
                    <a:pt x="1" y="0"/>
                  </a:cubicBezTo>
                  <a:cubicBezTo>
                    <a:pt x="55" y="6"/>
                    <a:pt x="108" y="18"/>
                    <a:pt x="162" y="24"/>
                  </a:cubicBezTo>
                  <a:close/>
                </a:path>
              </a:pathLst>
            </a:custGeom>
            <a:solidFill>
              <a:srgbClr val="1759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44"/>
            <p:cNvSpPr/>
            <p:nvPr/>
          </p:nvSpPr>
          <p:spPr>
            <a:xfrm>
              <a:off x="7087825" y="680100"/>
              <a:ext cx="4975" cy="625"/>
            </a:xfrm>
            <a:custGeom>
              <a:avLst/>
              <a:gdLst/>
              <a:ahLst/>
              <a:cxnLst/>
              <a:rect l="l" t="t" r="r" b="b"/>
              <a:pathLst>
                <a:path w="199" h="25" extrusionOk="0">
                  <a:moveTo>
                    <a:pt x="198" y="0"/>
                  </a:moveTo>
                  <a:cubicBezTo>
                    <a:pt x="132" y="6"/>
                    <a:pt x="67" y="18"/>
                    <a:pt x="1" y="24"/>
                  </a:cubicBezTo>
                  <a:cubicBezTo>
                    <a:pt x="67" y="18"/>
                    <a:pt x="132" y="6"/>
                    <a:pt x="198" y="0"/>
                  </a:cubicBezTo>
                  <a:close/>
                </a:path>
              </a:pathLst>
            </a:custGeom>
            <a:solidFill>
              <a:srgbClr val="1759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44"/>
            <p:cNvSpPr/>
            <p:nvPr/>
          </p:nvSpPr>
          <p:spPr>
            <a:xfrm>
              <a:off x="7143825" y="691325"/>
              <a:ext cx="3475" cy="2125"/>
            </a:xfrm>
            <a:custGeom>
              <a:avLst/>
              <a:gdLst/>
              <a:ahLst/>
              <a:cxnLst/>
              <a:rect l="l" t="t" r="r" b="b"/>
              <a:pathLst>
                <a:path w="139" h="85" extrusionOk="0">
                  <a:moveTo>
                    <a:pt x="0" y="0"/>
                  </a:moveTo>
                  <a:cubicBezTo>
                    <a:pt x="48" y="30"/>
                    <a:pt x="90" y="54"/>
                    <a:pt x="138" y="84"/>
                  </a:cubicBezTo>
                  <a:cubicBezTo>
                    <a:pt x="90" y="54"/>
                    <a:pt x="48" y="24"/>
                    <a:pt x="0" y="0"/>
                  </a:cubicBezTo>
                  <a:close/>
                </a:path>
              </a:pathLst>
            </a:custGeom>
            <a:solidFill>
              <a:srgbClr val="1759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44"/>
            <p:cNvSpPr/>
            <p:nvPr/>
          </p:nvSpPr>
          <p:spPr>
            <a:xfrm>
              <a:off x="7156100" y="700450"/>
              <a:ext cx="3025" cy="2725"/>
            </a:xfrm>
            <a:custGeom>
              <a:avLst/>
              <a:gdLst/>
              <a:ahLst/>
              <a:cxnLst/>
              <a:rect l="l" t="t" r="r" b="b"/>
              <a:pathLst>
                <a:path w="121" h="109" extrusionOk="0">
                  <a:moveTo>
                    <a:pt x="120" y="108"/>
                  </a:moveTo>
                  <a:cubicBezTo>
                    <a:pt x="78" y="72"/>
                    <a:pt x="42" y="36"/>
                    <a:pt x="0" y="1"/>
                  </a:cubicBezTo>
                  <a:cubicBezTo>
                    <a:pt x="42" y="36"/>
                    <a:pt x="78" y="72"/>
                    <a:pt x="120" y="108"/>
                  </a:cubicBezTo>
                  <a:close/>
                </a:path>
              </a:pathLst>
            </a:custGeom>
            <a:solidFill>
              <a:srgbClr val="1759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44"/>
            <p:cNvSpPr/>
            <p:nvPr/>
          </p:nvSpPr>
          <p:spPr>
            <a:xfrm>
              <a:off x="7152050" y="697000"/>
              <a:ext cx="3325" cy="2725"/>
            </a:xfrm>
            <a:custGeom>
              <a:avLst/>
              <a:gdLst/>
              <a:ahLst/>
              <a:cxnLst/>
              <a:rect l="l" t="t" r="r" b="b"/>
              <a:pathLst>
                <a:path w="133" h="109" extrusionOk="0">
                  <a:moveTo>
                    <a:pt x="133" y="109"/>
                  </a:moveTo>
                  <a:cubicBezTo>
                    <a:pt x="91" y="73"/>
                    <a:pt x="49" y="37"/>
                    <a:pt x="1" y="1"/>
                  </a:cubicBezTo>
                  <a:cubicBezTo>
                    <a:pt x="49" y="37"/>
                    <a:pt x="91" y="73"/>
                    <a:pt x="133" y="109"/>
                  </a:cubicBezTo>
                  <a:close/>
                </a:path>
              </a:pathLst>
            </a:custGeom>
            <a:solidFill>
              <a:srgbClr val="1759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44"/>
            <p:cNvSpPr/>
            <p:nvPr/>
          </p:nvSpPr>
          <p:spPr>
            <a:xfrm>
              <a:off x="7119725" y="681450"/>
              <a:ext cx="4650" cy="1200"/>
            </a:xfrm>
            <a:custGeom>
              <a:avLst/>
              <a:gdLst/>
              <a:ahLst/>
              <a:cxnLst/>
              <a:rect l="l" t="t" r="r" b="b"/>
              <a:pathLst>
                <a:path w="186" h="48" extrusionOk="0">
                  <a:moveTo>
                    <a:pt x="186" y="48"/>
                  </a:moveTo>
                  <a:cubicBezTo>
                    <a:pt x="120" y="30"/>
                    <a:pt x="60" y="18"/>
                    <a:pt x="0" y="0"/>
                  </a:cubicBezTo>
                  <a:cubicBezTo>
                    <a:pt x="60" y="18"/>
                    <a:pt x="120" y="30"/>
                    <a:pt x="186" y="48"/>
                  </a:cubicBezTo>
                  <a:close/>
                </a:path>
              </a:pathLst>
            </a:custGeom>
            <a:solidFill>
              <a:srgbClr val="1759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44"/>
            <p:cNvSpPr/>
            <p:nvPr/>
          </p:nvSpPr>
          <p:spPr>
            <a:xfrm>
              <a:off x="7159700" y="703900"/>
              <a:ext cx="3300" cy="3625"/>
            </a:xfrm>
            <a:custGeom>
              <a:avLst/>
              <a:gdLst/>
              <a:ahLst/>
              <a:cxnLst/>
              <a:rect l="l" t="t" r="r" b="b"/>
              <a:pathLst>
                <a:path w="132" h="145" extrusionOk="0">
                  <a:moveTo>
                    <a:pt x="132" y="144"/>
                  </a:moveTo>
                  <a:cubicBezTo>
                    <a:pt x="90" y="90"/>
                    <a:pt x="42" y="42"/>
                    <a:pt x="0" y="0"/>
                  </a:cubicBezTo>
                  <a:cubicBezTo>
                    <a:pt x="42" y="42"/>
                    <a:pt x="90" y="90"/>
                    <a:pt x="132" y="144"/>
                  </a:cubicBezTo>
                  <a:close/>
                </a:path>
              </a:pathLst>
            </a:custGeom>
            <a:solidFill>
              <a:srgbClr val="1759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44"/>
            <p:cNvSpPr/>
            <p:nvPr/>
          </p:nvSpPr>
          <p:spPr>
            <a:xfrm>
              <a:off x="7139325" y="688775"/>
              <a:ext cx="3625" cy="1975"/>
            </a:xfrm>
            <a:custGeom>
              <a:avLst/>
              <a:gdLst/>
              <a:ahLst/>
              <a:cxnLst/>
              <a:rect l="l" t="t" r="r" b="b"/>
              <a:pathLst>
                <a:path w="145" h="79" extrusionOk="0">
                  <a:moveTo>
                    <a:pt x="144" y="78"/>
                  </a:moveTo>
                  <a:cubicBezTo>
                    <a:pt x="97" y="48"/>
                    <a:pt x="49" y="24"/>
                    <a:pt x="1" y="0"/>
                  </a:cubicBezTo>
                  <a:cubicBezTo>
                    <a:pt x="49" y="24"/>
                    <a:pt x="97" y="48"/>
                    <a:pt x="144" y="78"/>
                  </a:cubicBezTo>
                  <a:close/>
                </a:path>
              </a:pathLst>
            </a:custGeom>
            <a:solidFill>
              <a:srgbClr val="1759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44"/>
            <p:cNvSpPr/>
            <p:nvPr/>
          </p:nvSpPr>
          <p:spPr>
            <a:xfrm>
              <a:off x="7134400" y="686375"/>
              <a:ext cx="4350" cy="2125"/>
            </a:xfrm>
            <a:custGeom>
              <a:avLst/>
              <a:gdLst/>
              <a:ahLst/>
              <a:cxnLst/>
              <a:rect l="l" t="t" r="r" b="b"/>
              <a:pathLst>
                <a:path w="174" h="85" extrusionOk="0">
                  <a:moveTo>
                    <a:pt x="174" y="84"/>
                  </a:moveTo>
                  <a:cubicBezTo>
                    <a:pt x="120" y="55"/>
                    <a:pt x="60" y="25"/>
                    <a:pt x="0" y="1"/>
                  </a:cubicBezTo>
                  <a:cubicBezTo>
                    <a:pt x="60" y="25"/>
                    <a:pt x="120" y="55"/>
                    <a:pt x="174" y="84"/>
                  </a:cubicBezTo>
                  <a:close/>
                </a:path>
              </a:pathLst>
            </a:custGeom>
            <a:solidFill>
              <a:srgbClr val="1759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44"/>
            <p:cNvSpPr/>
            <p:nvPr/>
          </p:nvSpPr>
          <p:spPr>
            <a:xfrm>
              <a:off x="7125275" y="682925"/>
              <a:ext cx="3600" cy="1225"/>
            </a:xfrm>
            <a:custGeom>
              <a:avLst/>
              <a:gdLst/>
              <a:ahLst/>
              <a:cxnLst/>
              <a:rect l="l" t="t" r="r" b="b"/>
              <a:pathLst>
                <a:path w="144" h="49" extrusionOk="0">
                  <a:moveTo>
                    <a:pt x="0" y="1"/>
                  </a:moveTo>
                  <a:lnTo>
                    <a:pt x="0" y="1"/>
                  </a:lnTo>
                  <a:cubicBezTo>
                    <a:pt x="48" y="19"/>
                    <a:pt x="96" y="31"/>
                    <a:pt x="144" y="49"/>
                  </a:cubicBezTo>
                  <a:cubicBezTo>
                    <a:pt x="102" y="31"/>
                    <a:pt x="48" y="19"/>
                    <a:pt x="0" y="1"/>
                  </a:cubicBezTo>
                  <a:close/>
                </a:path>
              </a:pathLst>
            </a:custGeom>
            <a:solidFill>
              <a:srgbClr val="1759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44"/>
            <p:cNvSpPr/>
            <p:nvPr/>
          </p:nvSpPr>
          <p:spPr>
            <a:xfrm>
              <a:off x="7130050" y="684575"/>
              <a:ext cx="3775" cy="1525"/>
            </a:xfrm>
            <a:custGeom>
              <a:avLst/>
              <a:gdLst/>
              <a:ahLst/>
              <a:cxnLst/>
              <a:rect l="l" t="t" r="r" b="b"/>
              <a:pathLst>
                <a:path w="151" h="61" extrusionOk="0">
                  <a:moveTo>
                    <a:pt x="1" y="1"/>
                  </a:moveTo>
                  <a:cubicBezTo>
                    <a:pt x="48" y="19"/>
                    <a:pt x="102" y="43"/>
                    <a:pt x="150" y="61"/>
                  </a:cubicBezTo>
                  <a:cubicBezTo>
                    <a:pt x="102" y="37"/>
                    <a:pt x="48" y="19"/>
                    <a:pt x="1" y="1"/>
                  </a:cubicBezTo>
                  <a:close/>
                </a:path>
              </a:pathLst>
            </a:custGeom>
            <a:solidFill>
              <a:srgbClr val="1759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3" name="Google Shape;873;p44"/>
          <p:cNvGrpSpPr/>
          <p:nvPr/>
        </p:nvGrpSpPr>
        <p:grpSpPr>
          <a:xfrm>
            <a:off x="2249986" y="4141318"/>
            <a:ext cx="312049" cy="312049"/>
            <a:chOff x="5136800" y="606725"/>
            <a:chExt cx="840650" cy="840650"/>
          </a:xfrm>
        </p:grpSpPr>
        <p:sp>
          <p:nvSpPr>
            <p:cNvPr id="874" name="Google Shape;874;p44"/>
            <p:cNvSpPr/>
            <p:nvPr/>
          </p:nvSpPr>
          <p:spPr>
            <a:xfrm>
              <a:off x="5136800" y="606725"/>
              <a:ext cx="840650" cy="840650"/>
            </a:xfrm>
            <a:custGeom>
              <a:avLst/>
              <a:gdLst/>
              <a:ahLst/>
              <a:cxnLst/>
              <a:rect l="l" t="t" r="r" b="b"/>
              <a:pathLst>
                <a:path w="33626" h="33626" extrusionOk="0">
                  <a:moveTo>
                    <a:pt x="6055" y="1"/>
                  </a:moveTo>
                  <a:cubicBezTo>
                    <a:pt x="2713" y="1"/>
                    <a:pt x="0" y="2714"/>
                    <a:pt x="0" y="6055"/>
                  </a:cubicBezTo>
                  <a:lnTo>
                    <a:pt x="0" y="27571"/>
                  </a:lnTo>
                  <a:cubicBezTo>
                    <a:pt x="0" y="30913"/>
                    <a:pt x="2713" y="33626"/>
                    <a:pt x="6055" y="33626"/>
                  </a:cubicBezTo>
                  <a:lnTo>
                    <a:pt x="27571" y="33626"/>
                  </a:lnTo>
                  <a:cubicBezTo>
                    <a:pt x="30913" y="33626"/>
                    <a:pt x="33626" y="30919"/>
                    <a:pt x="33626" y="27571"/>
                  </a:cubicBezTo>
                  <a:lnTo>
                    <a:pt x="33626" y="6055"/>
                  </a:lnTo>
                  <a:cubicBezTo>
                    <a:pt x="33626" y="2714"/>
                    <a:pt x="30919" y="1"/>
                    <a:pt x="27577" y="1"/>
                  </a:cubicBezTo>
                  <a:close/>
                </a:path>
              </a:pathLst>
            </a:custGeom>
            <a:solidFill>
              <a:srgbClr val="CD48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44"/>
            <p:cNvSpPr/>
            <p:nvPr/>
          </p:nvSpPr>
          <p:spPr>
            <a:xfrm>
              <a:off x="5136800" y="1052275"/>
              <a:ext cx="840500" cy="395100"/>
            </a:xfrm>
            <a:custGeom>
              <a:avLst/>
              <a:gdLst/>
              <a:ahLst/>
              <a:cxnLst/>
              <a:rect l="l" t="t" r="r" b="b"/>
              <a:pathLst>
                <a:path w="33620" h="15804" extrusionOk="0">
                  <a:moveTo>
                    <a:pt x="33620" y="138"/>
                  </a:moveTo>
                  <a:cubicBezTo>
                    <a:pt x="23751" y="5582"/>
                    <a:pt x="12552" y="0"/>
                    <a:pt x="0" y="6695"/>
                  </a:cubicBezTo>
                  <a:lnTo>
                    <a:pt x="0" y="9749"/>
                  </a:lnTo>
                  <a:cubicBezTo>
                    <a:pt x="0" y="13097"/>
                    <a:pt x="2713" y="15804"/>
                    <a:pt x="6055" y="15804"/>
                  </a:cubicBezTo>
                  <a:lnTo>
                    <a:pt x="27577" y="15804"/>
                  </a:lnTo>
                  <a:cubicBezTo>
                    <a:pt x="30913" y="15798"/>
                    <a:pt x="33620" y="13091"/>
                    <a:pt x="33620" y="9749"/>
                  </a:cubicBezTo>
                  <a:lnTo>
                    <a:pt x="33620" y="138"/>
                  </a:lnTo>
                  <a:close/>
                </a:path>
              </a:pathLst>
            </a:custGeom>
            <a:solidFill>
              <a:srgbClr val="D974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44"/>
            <p:cNvSpPr/>
            <p:nvPr/>
          </p:nvSpPr>
          <p:spPr>
            <a:xfrm>
              <a:off x="5243550" y="757800"/>
              <a:ext cx="188800" cy="105100"/>
            </a:xfrm>
            <a:custGeom>
              <a:avLst/>
              <a:gdLst/>
              <a:ahLst/>
              <a:cxnLst/>
              <a:rect l="l" t="t" r="r" b="b"/>
              <a:pathLst>
                <a:path w="7552" h="4204" extrusionOk="0">
                  <a:moveTo>
                    <a:pt x="964" y="0"/>
                  </a:moveTo>
                  <a:cubicBezTo>
                    <a:pt x="431" y="0"/>
                    <a:pt x="0" y="431"/>
                    <a:pt x="0" y="964"/>
                  </a:cubicBezTo>
                  <a:lnTo>
                    <a:pt x="0" y="3240"/>
                  </a:lnTo>
                  <a:cubicBezTo>
                    <a:pt x="0" y="3773"/>
                    <a:pt x="431" y="4204"/>
                    <a:pt x="964" y="4204"/>
                  </a:cubicBezTo>
                  <a:lnTo>
                    <a:pt x="6588" y="4204"/>
                  </a:lnTo>
                  <a:cubicBezTo>
                    <a:pt x="7120" y="4204"/>
                    <a:pt x="7546" y="3773"/>
                    <a:pt x="7552" y="3240"/>
                  </a:cubicBezTo>
                  <a:lnTo>
                    <a:pt x="7552" y="964"/>
                  </a:lnTo>
                  <a:cubicBezTo>
                    <a:pt x="7546" y="431"/>
                    <a:pt x="7114" y="0"/>
                    <a:pt x="65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44"/>
            <p:cNvSpPr/>
            <p:nvPr/>
          </p:nvSpPr>
          <p:spPr>
            <a:xfrm>
              <a:off x="5307025" y="775900"/>
              <a:ext cx="501550" cy="501550"/>
            </a:xfrm>
            <a:custGeom>
              <a:avLst/>
              <a:gdLst/>
              <a:ahLst/>
              <a:cxnLst/>
              <a:rect l="l" t="t" r="r" b="b"/>
              <a:pathLst>
                <a:path w="20062" h="20062" extrusionOk="0">
                  <a:moveTo>
                    <a:pt x="10031" y="1"/>
                  </a:moveTo>
                  <a:cubicBezTo>
                    <a:pt x="4492" y="1"/>
                    <a:pt x="0" y="4492"/>
                    <a:pt x="0" y="10031"/>
                  </a:cubicBezTo>
                  <a:cubicBezTo>
                    <a:pt x="0" y="15571"/>
                    <a:pt x="4492" y="20062"/>
                    <a:pt x="10031" y="20062"/>
                  </a:cubicBezTo>
                  <a:cubicBezTo>
                    <a:pt x="15570" y="20062"/>
                    <a:pt x="20062" y="15571"/>
                    <a:pt x="20062" y="10031"/>
                  </a:cubicBezTo>
                  <a:cubicBezTo>
                    <a:pt x="20062" y="4492"/>
                    <a:pt x="15570" y="1"/>
                    <a:pt x="100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44"/>
            <p:cNvSpPr/>
            <p:nvPr/>
          </p:nvSpPr>
          <p:spPr>
            <a:xfrm>
              <a:off x="5397600" y="866475"/>
              <a:ext cx="320400" cy="320250"/>
            </a:xfrm>
            <a:custGeom>
              <a:avLst/>
              <a:gdLst/>
              <a:ahLst/>
              <a:cxnLst/>
              <a:rect l="l" t="t" r="r" b="b"/>
              <a:pathLst>
                <a:path w="12816" h="12810" extrusionOk="0">
                  <a:moveTo>
                    <a:pt x="6408" y="1"/>
                  </a:moveTo>
                  <a:cubicBezTo>
                    <a:pt x="2869" y="1"/>
                    <a:pt x="0" y="2869"/>
                    <a:pt x="0" y="6408"/>
                  </a:cubicBezTo>
                  <a:cubicBezTo>
                    <a:pt x="0" y="9941"/>
                    <a:pt x="2869" y="12810"/>
                    <a:pt x="6408" y="12810"/>
                  </a:cubicBezTo>
                  <a:cubicBezTo>
                    <a:pt x="9947" y="12810"/>
                    <a:pt x="12816" y="9941"/>
                    <a:pt x="12816" y="6408"/>
                  </a:cubicBezTo>
                  <a:cubicBezTo>
                    <a:pt x="12816" y="2869"/>
                    <a:pt x="9947" y="1"/>
                    <a:pt x="6408" y="1"/>
                  </a:cubicBezTo>
                  <a:close/>
                </a:path>
              </a:pathLst>
            </a:custGeom>
            <a:solidFill>
              <a:srgbClr val="AA9B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44"/>
            <p:cNvSpPr/>
            <p:nvPr/>
          </p:nvSpPr>
          <p:spPr>
            <a:xfrm>
              <a:off x="5773825" y="686375"/>
              <a:ext cx="124275" cy="124300"/>
            </a:xfrm>
            <a:custGeom>
              <a:avLst/>
              <a:gdLst/>
              <a:ahLst/>
              <a:cxnLst/>
              <a:rect l="l" t="t" r="r" b="b"/>
              <a:pathLst>
                <a:path w="4971" h="4972" extrusionOk="0">
                  <a:moveTo>
                    <a:pt x="2485" y="1"/>
                  </a:moveTo>
                  <a:cubicBezTo>
                    <a:pt x="1108" y="1"/>
                    <a:pt x="0" y="1114"/>
                    <a:pt x="0" y="2486"/>
                  </a:cubicBezTo>
                  <a:cubicBezTo>
                    <a:pt x="0" y="3857"/>
                    <a:pt x="1108" y="4971"/>
                    <a:pt x="2485" y="4971"/>
                  </a:cubicBezTo>
                  <a:cubicBezTo>
                    <a:pt x="3857" y="4971"/>
                    <a:pt x="4971" y="3857"/>
                    <a:pt x="4971" y="2486"/>
                  </a:cubicBezTo>
                  <a:cubicBezTo>
                    <a:pt x="4971" y="1114"/>
                    <a:pt x="3857" y="1"/>
                    <a:pt x="2485" y="1"/>
                  </a:cubicBezTo>
                  <a:close/>
                </a:path>
              </a:pathLst>
            </a:custGeom>
            <a:solidFill>
              <a:srgbClr val="F4B8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44"/>
            <p:cNvSpPr/>
            <p:nvPr/>
          </p:nvSpPr>
          <p:spPr>
            <a:xfrm>
              <a:off x="5449100" y="866450"/>
              <a:ext cx="268900" cy="269525"/>
            </a:xfrm>
            <a:custGeom>
              <a:avLst/>
              <a:gdLst/>
              <a:ahLst/>
              <a:cxnLst/>
              <a:rect l="l" t="t" r="r" b="b"/>
              <a:pathLst>
                <a:path w="10756" h="10781" extrusionOk="0">
                  <a:moveTo>
                    <a:pt x="4355" y="0"/>
                  </a:moveTo>
                  <a:cubicBezTo>
                    <a:pt x="2770" y="0"/>
                    <a:pt x="1209" y="587"/>
                    <a:pt x="0" y="1702"/>
                  </a:cubicBezTo>
                  <a:cubicBezTo>
                    <a:pt x="566" y="1567"/>
                    <a:pt x="1155" y="1500"/>
                    <a:pt x="1748" y="1500"/>
                  </a:cubicBezTo>
                  <a:cubicBezTo>
                    <a:pt x="5926" y="1500"/>
                    <a:pt x="10357" y="4813"/>
                    <a:pt x="9025" y="10781"/>
                  </a:cubicBezTo>
                  <a:cubicBezTo>
                    <a:pt x="10139" y="9595"/>
                    <a:pt x="10756" y="8032"/>
                    <a:pt x="10756" y="6409"/>
                  </a:cubicBezTo>
                  <a:cubicBezTo>
                    <a:pt x="10756" y="3864"/>
                    <a:pt x="9246" y="1559"/>
                    <a:pt x="6917" y="535"/>
                  </a:cubicBezTo>
                  <a:cubicBezTo>
                    <a:pt x="6092" y="175"/>
                    <a:pt x="5220" y="0"/>
                    <a:pt x="4355" y="0"/>
                  </a:cubicBezTo>
                  <a:close/>
                </a:path>
              </a:pathLst>
            </a:custGeom>
            <a:solidFill>
              <a:srgbClr val="2654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B51CFE8B-936E-40B7-B438-C3DF921DE5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553998"/>
            <a:ext cx="65" cy="110799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ar(--mdc-typography-subtitle1-font-family,var(--mdc-typography-font-family,Roboto,sans-serif))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ar(--mdc-typography-subtitle1-font-family,var(--mdc-typography-font-family,Roboto,sans-serif))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9200888">
            <a:off x="6288940" y="1224943"/>
            <a:ext cx="1748249" cy="11796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4620909">
            <a:off x="771526" y="973720"/>
            <a:ext cx="1510153" cy="1540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7143795">
            <a:off x="3693747" y="1157209"/>
            <a:ext cx="1471169" cy="1482822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21"/>
          <p:cNvSpPr/>
          <p:nvPr/>
        </p:nvSpPr>
        <p:spPr>
          <a:xfrm rot="-5400000" flipH="1">
            <a:off x="3456675" y="-1529063"/>
            <a:ext cx="2230650" cy="9144000"/>
          </a:xfrm>
          <a:custGeom>
            <a:avLst/>
            <a:gdLst/>
            <a:ahLst/>
            <a:cxnLst/>
            <a:rect l="l" t="t" r="r" b="b"/>
            <a:pathLst>
              <a:path w="89226" h="209442" extrusionOk="0">
                <a:moveTo>
                  <a:pt x="89226" y="0"/>
                </a:moveTo>
                <a:lnTo>
                  <a:pt x="0" y="62"/>
                </a:lnTo>
                <a:cubicBezTo>
                  <a:pt x="0" y="10531"/>
                  <a:pt x="14734" y="10531"/>
                  <a:pt x="14734" y="21000"/>
                </a:cubicBezTo>
                <a:cubicBezTo>
                  <a:pt x="14734" y="31469"/>
                  <a:pt x="0" y="31469"/>
                  <a:pt x="0" y="41938"/>
                </a:cubicBezTo>
                <a:cubicBezTo>
                  <a:pt x="0" y="52391"/>
                  <a:pt x="14734" y="52391"/>
                  <a:pt x="14734" y="62860"/>
                </a:cubicBezTo>
                <a:cubicBezTo>
                  <a:pt x="14734" y="73345"/>
                  <a:pt x="0" y="73345"/>
                  <a:pt x="0" y="83814"/>
                </a:cubicBezTo>
                <a:cubicBezTo>
                  <a:pt x="0" y="94283"/>
                  <a:pt x="14734" y="94283"/>
                  <a:pt x="14734" y="104752"/>
                </a:cubicBezTo>
                <a:cubicBezTo>
                  <a:pt x="14734" y="115221"/>
                  <a:pt x="0" y="115221"/>
                  <a:pt x="0" y="125690"/>
                </a:cubicBezTo>
                <a:cubicBezTo>
                  <a:pt x="0" y="136159"/>
                  <a:pt x="14734" y="136159"/>
                  <a:pt x="14734" y="146628"/>
                </a:cubicBezTo>
                <a:cubicBezTo>
                  <a:pt x="14734" y="157097"/>
                  <a:pt x="0" y="157097"/>
                  <a:pt x="0" y="167566"/>
                </a:cubicBezTo>
                <a:cubicBezTo>
                  <a:pt x="0" y="178035"/>
                  <a:pt x="14734" y="178035"/>
                  <a:pt x="14734" y="188504"/>
                </a:cubicBezTo>
                <a:cubicBezTo>
                  <a:pt x="14734" y="198972"/>
                  <a:pt x="0" y="198972"/>
                  <a:pt x="0" y="209441"/>
                </a:cubicBezTo>
                <a:lnTo>
                  <a:pt x="89226" y="209441"/>
                </a:lnTo>
                <a:lnTo>
                  <a:pt x="8922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6" name="Google Shape;106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5400000">
            <a:off x="1666900" y="3270075"/>
            <a:ext cx="1663350" cy="16396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2992098">
            <a:off x="3806702" y="3008168"/>
            <a:ext cx="1645199" cy="1480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1"/>
          <p:cNvSpPr/>
          <p:nvPr/>
        </p:nvSpPr>
        <p:spPr>
          <a:xfrm>
            <a:off x="-1" y="2375311"/>
            <a:ext cx="9144001" cy="218741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21"/>
          <p:cNvSpPr txBox="1">
            <a:spLocks noGrp="1"/>
          </p:cNvSpPr>
          <p:nvPr>
            <p:ph type="ctrTitle" idx="2"/>
          </p:nvPr>
        </p:nvSpPr>
        <p:spPr>
          <a:xfrm>
            <a:off x="2828250" y="269146"/>
            <a:ext cx="3487500" cy="85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NỘI DUNG CHÍNH</a:t>
            </a:r>
            <a:endParaRPr/>
          </a:p>
        </p:txBody>
      </p:sp>
      <p:sp>
        <p:nvSpPr>
          <p:cNvPr id="111" name="Google Shape;111;p21"/>
          <p:cNvSpPr txBox="1">
            <a:spLocks noGrp="1"/>
          </p:cNvSpPr>
          <p:nvPr>
            <p:ph type="title" idx="7"/>
          </p:nvPr>
        </p:nvSpPr>
        <p:spPr>
          <a:xfrm>
            <a:off x="5341752" y="2305818"/>
            <a:ext cx="11091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accent1"/>
                </a:solidFill>
              </a:rPr>
              <a:t>03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12" name="Google Shape;112;p21"/>
          <p:cNvSpPr txBox="1">
            <a:spLocks noGrp="1"/>
          </p:cNvSpPr>
          <p:nvPr>
            <p:ph type="ctrTitle" idx="3"/>
          </p:nvPr>
        </p:nvSpPr>
        <p:spPr>
          <a:xfrm>
            <a:off x="1250600" y="2240482"/>
            <a:ext cx="1228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accent1"/>
                </a:solidFill>
              </a:rPr>
              <a:t>Giới thiệu</a:t>
            </a:r>
            <a:endParaRPr sz="1800">
              <a:solidFill>
                <a:schemeClr val="accent1"/>
              </a:solidFill>
            </a:endParaRPr>
          </a:p>
        </p:txBody>
      </p:sp>
      <p:sp>
        <p:nvSpPr>
          <p:cNvPr id="114" name="Google Shape;114;p21"/>
          <p:cNvSpPr txBox="1">
            <a:spLocks noGrp="1"/>
          </p:cNvSpPr>
          <p:nvPr>
            <p:ph type="title"/>
          </p:nvPr>
        </p:nvSpPr>
        <p:spPr>
          <a:xfrm>
            <a:off x="251577" y="2305818"/>
            <a:ext cx="11091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accent1"/>
                </a:solidFill>
              </a:rPr>
              <a:t>01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15" name="Google Shape;115;p21"/>
          <p:cNvSpPr txBox="1">
            <a:spLocks noGrp="1"/>
          </p:cNvSpPr>
          <p:nvPr>
            <p:ph type="title" idx="4"/>
          </p:nvPr>
        </p:nvSpPr>
        <p:spPr>
          <a:xfrm>
            <a:off x="2800144" y="2305818"/>
            <a:ext cx="11091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accent1"/>
                </a:solidFill>
              </a:rPr>
              <a:t>02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16" name="Google Shape;116;p21"/>
          <p:cNvSpPr txBox="1">
            <a:spLocks noGrp="1"/>
          </p:cNvSpPr>
          <p:nvPr>
            <p:ph type="ctrTitle" idx="5"/>
          </p:nvPr>
        </p:nvSpPr>
        <p:spPr>
          <a:xfrm>
            <a:off x="3792841" y="2396675"/>
            <a:ext cx="167292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accent1"/>
                </a:solidFill>
              </a:rPr>
              <a:t>Ý tưởng và nguồn gốc ý tưởng</a:t>
            </a:r>
          </a:p>
        </p:txBody>
      </p:sp>
      <p:sp>
        <p:nvSpPr>
          <p:cNvPr id="118" name="Google Shape;118;p21"/>
          <p:cNvSpPr txBox="1">
            <a:spLocks noGrp="1"/>
          </p:cNvSpPr>
          <p:nvPr>
            <p:ph type="ctrTitle" idx="8"/>
          </p:nvPr>
        </p:nvSpPr>
        <p:spPr>
          <a:xfrm>
            <a:off x="6363700" y="2403041"/>
            <a:ext cx="2392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accent1"/>
                </a:solidFill>
              </a:rPr>
              <a:t>L</a:t>
            </a:r>
            <a:r>
              <a:rPr lang="es">
                <a:solidFill>
                  <a:schemeClr val="accent1"/>
                </a:solidFill>
              </a:rPr>
              <a:t>ý do, nhu cầu và lợi ích sản phẩm</a:t>
            </a:r>
            <a:endParaRPr/>
          </a:p>
        </p:txBody>
      </p:sp>
      <p:sp>
        <p:nvSpPr>
          <p:cNvPr id="120" name="Google Shape;120;p21"/>
          <p:cNvSpPr txBox="1">
            <a:spLocks noGrp="1"/>
          </p:cNvSpPr>
          <p:nvPr>
            <p:ph type="title" idx="13"/>
          </p:nvPr>
        </p:nvSpPr>
        <p:spPr>
          <a:xfrm>
            <a:off x="253399" y="3047220"/>
            <a:ext cx="11091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accent1"/>
                </a:solidFill>
              </a:rPr>
              <a:t>04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21" name="Google Shape;121;p21"/>
          <p:cNvSpPr txBox="1">
            <a:spLocks noGrp="1"/>
          </p:cNvSpPr>
          <p:nvPr>
            <p:ph type="ctrTitle" idx="14"/>
          </p:nvPr>
        </p:nvSpPr>
        <p:spPr>
          <a:xfrm>
            <a:off x="1250837" y="3064997"/>
            <a:ext cx="2127226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accent1"/>
                </a:solidFill>
              </a:rPr>
              <a:t>QUÁ TRÌNH VÀ KẾ HOẠCH LÀM SẢN PHẨM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32" name="Google Shape;111;p21">
            <a:extLst>
              <a:ext uri="{FF2B5EF4-FFF2-40B4-BE49-F238E27FC236}">
                <a16:creationId xmlns:a16="http://schemas.microsoft.com/office/drawing/2014/main" id="{0CC0031C-8566-4A33-805F-930DCD671789}"/>
              </a:ext>
            </a:extLst>
          </p:cNvPr>
          <p:cNvSpPr txBox="1">
            <a:spLocks/>
          </p:cNvSpPr>
          <p:nvPr/>
        </p:nvSpPr>
        <p:spPr>
          <a:xfrm>
            <a:off x="2793674" y="3010392"/>
            <a:ext cx="11091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000"/>
              <a:buFont typeface="Amatic SC"/>
              <a:buNone/>
              <a:defRPr sz="5000" b="1" i="0" u="none" strike="noStrike" cap="none">
                <a:solidFill>
                  <a:schemeClr val="accent3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000"/>
              <a:buFont typeface="Fira Sans Extra Condensed"/>
              <a:buNone/>
              <a:defRPr sz="5000" b="1" i="0" u="none" strike="noStrike" cap="none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000"/>
              <a:buFont typeface="Fira Sans Extra Condensed"/>
              <a:buNone/>
              <a:defRPr sz="5000" b="1" i="0" u="none" strike="noStrike" cap="none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000"/>
              <a:buFont typeface="Fira Sans Extra Condensed"/>
              <a:buNone/>
              <a:defRPr sz="5000" b="1" i="0" u="none" strike="noStrike" cap="none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000"/>
              <a:buFont typeface="Fira Sans Extra Condensed"/>
              <a:buNone/>
              <a:defRPr sz="5000" b="1" i="0" u="none" strike="noStrike" cap="none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000"/>
              <a:buFont typeface="Fira Sans Extra Condensed"/>
              <a:buNone/>
              <a:defRPr sz="5000" b="1" i="0" u="none" strike="noStrike" cap="none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000"/>
              <a:buFont typeface="Fira Sans Extra Condensed"/>
              <a:buNone/>
              <a:defRPr sz="5000" b="1" i="0" u="none" strike="noStrike" cap="none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000"/>
              <a:buFont typeface="Fira Sans Extra Condensed"/>
              <a:buNone/>
              <a:defRPr sz="5000" b="1" i="0" u="none" strike="noStrike" cap="none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000"/>
              <a:buFont typeface="Fira Sans Extra Condensed"/>
              <a:buNone/>
              <a:defRPr sz="5000" b="1" i="0" u="none" strike="noStrike" cap="none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r>
              <a:rPr lang="es">
                <a:solidFill>
                  <a:schemeClr val="accent1"/>
                </a:solidFill>
              </a:rPr>
              <a:t>05</a:t>
            </a:r>
          </a:p>
        </p:txBody>
      </p:sp>
      <p:sp>
        <p:nvSpPr>
          <p:cNvPr id="33" name="Google Shape;118;p21">
            <a:extLst>
              <a:ext uri="{FF2B5EF4-FFF2-40B4-BE49-F238E27FC236}">
                <a16:creationId xmlns:a16="http://schemas.microsoft.com/office/drawing/2014/main" id="{B23F90B3-B3BB-4687-AAA7-F8E03947E847}"/>
              </a:ext>
            </a:extLst>
          </p:cNvPr>
          <p:cNvSpPr txBox="1">
            <a:spLocks/>
          </p:cNvSpPr>
          <p:nvPr/>
        </p:nvSpPr>
        <p:spPr>
          <a:xfrm>
            <a:off x="3756837" y="3069840"/>
            <a:ext cx="196167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matic SC"/>
              <a:buNone/>
              <a:defRPr sz="1800" b="1" i="0" u="none" strike="noStrike" cap="none">
                <a:solidFill>
                  <a:schemeClr val="accent3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matic SC"/>
              <a:buNone/>
              <a:defRPr sz="2400" b="1" i="0" u="none" strike="noStrike" cap="none">
                <a:solidFill>
                  <a:schemeClr val="accent3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matic SC"/>
              <a:buNone/>
              <a:defRPr sz="2400" b="1" i="0" u="none" strike="noStrike" cap="none">
                <a:solidFill>
                  <a:schemeClr val="accent3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matic SC"/>
              <a:buNone/>
              <a:defRPr sz="2400" b="1" i="0" u="none" strike="noStrike" cap="none">
                <a:solidFill>
                  <a:schemeClr val="accent3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matic SC"/>
              <a:buNone/>
              <a:defRPr sz="2400" b="1" i="0" u="none" strike="noStrike" cap="none">
                <a:solidFill>
                  <a:schemeClr val="accent3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matic SC"/>
              <a:buNone/>
              <a:defRPr sz="2400" b="1" i="0" u="none" strike="noStrike" cap="none">
                <a:solidFill>
                  <a:schemeClr val="accent3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matic SC"/>
              <a:buNone/>
              <a:defRPr sz="2400" b="1" i="0" u="none" strike="noStrike" cap="none">
                <a:solidFill>
                  <a:schemeClr val="accent3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matic SC"/>
              <a:buNone/>
              <a:defRPr sz="2400" b="1" i="0" u="none" strike="noStrike" cap="none">
                <a:solidFill>
                  <a:schemeClr val="accent3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matic SC"/>
              <a:buNone/>
              <a:defRPr sz="2400" b="1" i="0" u="none" strike="noStrike" cap="none">
                <a:solidFill>
                  <a:schemeClr val="accent3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r>
              <a:rPr lang="en-US">
                <a:solidFill>
                  <a:schemeClr val="accent1"/>
                </a:solidFill>
              </a:rPr>
              <a:t>Hướng dẫn sử dụng và trình bày</a:t>
            </a:r>
            <a:endParaRPr lang="en-US"/>
          </a:p>
        </p:txBody>
      </p:sp>
      <p:sp>
        <p:nvSpPr>
          <p:cNvPr id="37" name="Google Shape;120;p21">
            <a:extLst>
              <a:ext uri="{FF2B5EF4-FFF2-40B4-BE49-F238E27FC236}">
                <a16:creationId xmlns:a16="http://schemas.microsoft.com/office/drawing/2014/main" id="{767385EA-BE1F-43F9-91C9-AFDB980DB751}"/>
              </a:ext>
            </a:extLst>
          </p:cNvPr>
          <p:cNvSpPr txBox="1">
            <a:spLocks/>
          </p:cNvSpPr>
          <p:nvPr/>
        </p:nvSpPr>
        <p:spPr>
          <a:xfrm>
            <a:off x="5349832" y="2991048"/>
            <a:ext cx="11091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000"/>
              <a:buFont typeface="Amatic SC"/>
              <a:buNone/>
              <a:defRPr sz="5000" b="1" i="0" u="none" strike="noStrike" cap="none">
                <a:solidFill>
                  <a:schemeClr val="accent3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000"/>
              <a:buFont typeface="Fira Sans Extra Condensed"/>
              <a:buNone/>
              <a:defRPr sz="5000" b="1" i="0" u="none" strike="noStrike" cap="none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000"/>
              <a:buFont typeface="Fira Sans Extra Condensed"/>
              <a:buNone/>
              <a:defRPr sz="5000" b="1" i="0" u="none" strike="noStrike" cap="none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000"/>
              <a:buFont typeface="Fira Sans Extra Condensed"/>
              <a:buNone/>
              <a:defRPr sz="5000" b="1" i="0" u="none" strike="noStrike" cap="none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000"/>
              <a:buFont typeface="Fira Sans Extra Condensed"/>
              <a:buNone/>
              <a:defRPr sz="5000" b="1" i="0" u="none" strike="noStrike" cap="none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000"/>
              <a:buFont typeface="Fira Sans Extra Condensed"/>
              <a:buNone/>
              <a:defRPr sz="5000" b="1" i="0" u="none" strike="noStrike" cap="none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000"/>
              <a:buFont typeface="Fira Sans Extra Condensed"/>
              <a:buNone/>
              <a:defRPr sz="5000" b="1" i="0" u="none" strike="noStrike" cap="none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000"/>
              <a:buFont typeface="Fira Sans Extra Condensed"/>
              <a:buNone/>
              <a:defRPr sz="5000" b="1" i="0" u="none" strike="noStrike" cap="none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000"/>
              <a:buFont typeface="Fira Sans Extra Condensed"/>
              <a:buNone/>
              <a:defRPr sz="5000" b="1" i="0" u="none" strike="noStrike" cap="none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r>
              <a:rPr lang="es">
                <a:solidFill>
                  <a:schemeClr val="accent1"/>
                </a:solidFill>
              </a:rPr>
              <a:t>06</a:t>
            </a:r>
          </a:p>
        </p:txBody>
      </p:sp>
      <p:sp>
        <p:nvSpPr>
          <p:cNvPr id="39" name="Google Shape;121;p21">
            <a:extLst>
              <a:ext uri="{FF2B5EF4-FFF2-40B4-BE49-F238E27FC236}">
                <a16:creationId xmlns:a16="http://schemas.microsoft.com/office/drawing/2014/main" id="{961985EB-4036-4162-A934-607B17F31114}"/>
              </a:ext>
            </a:extLst>
          </p:cNvPr>
          <p:cNvSpPr txBox="1">
            <a:spLocks/>
          </p:cNvSpPr>
          <p:nvPr/>
        </p:nvSpPr>
        <p:spPr>
          <a:xfrm>
            <a:off x="6363701" y="2932070"/>
            <a:ext cx="2127226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matic SC"/>
              <a:buNone/>
              <a:defRPr sz="1800" b="1" i="0" u="none" strike="noStrike" cap="none">
                <a:solidFill>
                  <a:schemeClr val="accent3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matic SC"/>
              <a:buNone/>
              <a:defRPr sz="2400" b="1" i="0" u="none" strike="noStrike" cap="none">
                <a:solidFill>
                  <a:schemeClr val="accent3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matic SC"/>
              <a:buNone/>
              <a:defRPr sz="2400" b="1" i="0" u="none" strike="noStrike" cap="none">
                <a:solidFill>
                  <a:schemeClr val="accent3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matic SC"/>
              <a:buNone/>
              <a:defRPr sz="2400" b="1" i="0" u="none" strike="noStrike" cap="none">
                <a:solidFill>
                  <a:schemeClr val="accent3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matic SC"/>
              <a:buNone/>
              <a:defRPr sz="2400" b="1" i="0" u="none" strike="noStrike" cap="none">
                <a:solidFill>
                  <a:schemeClr val="accent3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matic SC"/>
              <a:buNone/>
              <a:defRPr sz="2400" b="1" i="0" u="none" strike="noStrike" cap="none">
                <a:solidFill>
                  <a:schemeClr val="accent3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matic SC"/>
              <a:buNone/>
              <a:defRPr sz="2400" b="1" i="0" u="none" strike="noStrike" cap="none">
                <a:solidFill>
                  <a:schemeClr val="accent3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matic SC"/>
              <a:buNone/>
              <a:defRPr sz="2400" b="1" i="0" u="none" strike="noStrike" cap="none">
                <a:solidFill>
                  <a:schemeClr val="accent3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matic SC"/>
              <a:buNone/>
              <a:defRPr sz="2400" b="1" i="0" u="none" strike="noStrike" cap="none">
                <a:solidFill>
                  <a:schemeClr val="accent3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r>
              <a:rPr lang="en-US">
                <a:solidFill>
                  <a:schemeClr val="accent1"/>
                </a:solidFill>
              </a:rPr>
              <a:t>Những hạn chế, tính năng</a:t>
            </a:r>
          </a:p>
        </p:txBody>
      </p:sp>
      <p:sp>
        <p:nvSpPr>
          <p:cNvPr id="40" name="Google Shape;123;p21">
            <a:extLst>
              <a:ext uri="{FF2B5EF4-FFF2-40B4-BE49-F238E27FC236}">
                <a16:creationId xmlns:a16="http://schemas.microsoft.com/office/drawing/2014/main" id="{5EEE4702-8C98-4614-AD77-8716AD87572F}"/>
              </a:ext>
            </a:extLst>
          </p:cNvPr>
          <p:cNvSpPr txBox="1">
            <a:spLocks/>
          </p:cNvSpPr>
          <p:nvPr/>
        </p:nvSpPr>
        <p:spPr>
          <a:xfrm>
            <a:off x="274487" y="3674381"/>
            <a:ext cx="11091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000"/>
              <a:buFont typeface="Amatic SC"/>
              <a:buNone/>
              <a:defRPr sz="5000" b="1" i="0" u="none" strike="noStrike" cap="none">
                <a:solidFill>
                  <a:schemeClr val="accent3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000"/>
              <a:buFont typeface="Fira Sans Extra Condensed"/>
              <a:buNone/>
              <a:defRPr sz="5000" b="1" i="0" u="none" strike="noStrike" cap="none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000"/>
              <a:buFont typeface="Fira Sans Extra Condensed"/>
              <a:buNone/>
              <a:defRPr sz="5000" b="1" i="0" u="none" strike="noStrike" cap="none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000"/>
              <a:buFont typeface="Fira Sans Extra Condensed"/>
              <a:buNone/>
              <a:defRPr sz="5000" b="1" i="0" u="none" strike="noStrike" cap="none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000"/>
              <a:buFont typeface="Fira Sans Extra Condensed"/>
              <a:buNone/>
              <a:defRPr sz="5000" b="1" i="0" u="none" strike="noStrike" cap="none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000"/>
              <a:buFont typeface="Fira Sans Extra Condensed"/>
              <a:buNone/>
              <a:defRPr sz="5000" b="1" i="0" u="none" strike="noStrike" cap="none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000"/>
              <a:buFont typeface="Fira Sans Extra Condensed"/>
              <a:buNone/>
              <a:defRPr sz="5000" b="1" i="0" u="none" strike="noStrike" cap="none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000"/>
              <a:buFont typeface="Fira Sans Extra Condensed"/>
              <a:buNone/>
              <a:defRPr sz="5000" b="1" i="0" u="none" strike="noStrike" cap="none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000"/>
              <a:buFont typeface="Fira Sans Extra Condensed"/>
              <a:buNone/>
              <a:defRPr sz="5000" b="1" i="0" u="none" strike="noStrike" cap="none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r>
              <a:rPr lang="es">
                <a:solidFill>
                  <a:schemeClr val="accent1"/>
                </a:solidFill>
              </a:rPr>
              <a:t>07</a:t>
            </a:r>
          </a:p>
        </p:txBody>
      </p:sp>
      <p:sp>
        <p:nvSpPr>
          <p:cNvPr id="41" name="Google Shape;124;p21">
            <a:extLst>
              <a:ext uri="{FF2B5EF4-FFF2-40B4-BE49-F238E27FC236}">
                <a16:creationId xmlns:a16="http://schemas.microsoft.com/office/drawing/2014/main" id="{6714A910-48BB-45EB-9B0A-42802152C970}"/>
              </a:ext>
            </a:extLst>
          </p:cNvPr>
          <p:cNvSpPr txBox="1">
            <a:spLocks/>
          </p:cNvSpPr>
          <p:nvPr/>
        </p:nvSpPr>
        <p:spPr>
          <a:xfrm>
            <a:off x="1350834" y="3642730"/>
            <a:ext cx="2087468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matic SC"/>
              <a:buNone/>
              <a:defRPr sz="1800" b="1" i="0" u="none" strike="noStrike" cap="none">
                <a:solidFill>
                  <a:schemeClr val="accent3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matic SC"/>
              <a:buNone/>
              <a:defRPr sz="2400" b="1" i="0" u="none" strike="noStrike" cap="none">
                <a:solidFill>
                  <a:schemeClr val="accent3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matic SC"/>
              <a:buNone/>
              <a:defRPr sz="2400" b="1" i="0" u="none" strike="noStrike" cap="none">
                <a:solidFill>
                  <a:schemeClr val="accent3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matic SC"/>
              <a:buNone/>
              <a:defRPr sz="2400" b="1" i="0" u="none" strike="noStrike" cap="none">
                <a:solidFill>
                  <a:schemeClr val="accent3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matic SC"/>
              <a:buNone/>
              <a:defRPr sz="2400" b="1" i="0" u="none" strike="noStrike" cap="none">
                <a:solidFill>
                  <a:schemeClr val="accent3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matic SC"/>
              <a:buNone/>
              <a:defRPr sz="2400" b="1" i="0" u="none" strike="noStrike" cap="none">
                <a:solidFill>
                  <a:schemeClr val="accent3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matic SC"/>
              <a:buNone/>
              <a:defRPr sz="2400" b="1" i="0" u="none" strike="noStrike" cap="none">
                <a:solidFill>
                  <a:schemeClr val="accent3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matic SC"/>
              <a:buNone/>
              <a:defRPr sz="2400" b="1" i="0" u="none" strike="noStrike" cap="none">
                <a:solidFill>
                  <a:schemeClr val="accent3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matic SC"/>
              <a:buNone/>
              <a:defRPr sz="2400" b="1" i="0" u="none" strike="noStrike" cap="none">
                <a:solidFill>
                  <a:schemeClr val="accent3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r>
              <a:rPr lang="en-US">
                <a:solidFill>
                  <a:schemeClr val="accent1"/>
                </a:solidFill>
              </a:rPr>
              <a:t>Trả lời câu hỏi</a:t>
            </a:r>
          </a:p>
        </p:txBody>
      </p:sp>
      <p:sp>
        <p:nvSpPr>
          <p:cNvPr id="42" name="Google Shape;111;p21">
            <a:extLst>
              <a:ext uri="{FF2B5EF4-FFF2-40B4-BE49-F238E27FC236}">
                <a16:creationId xmlns:a16="http://schemas.microsoft.com/office/drawing/2014/main" id="{81924621-A0F2-42DF-BE5D-12772F8A7FA6}"/>
              </a:ext>
            </a:extLst>
          </p:cNvPr>
          <p:cNvSpPr txBox="1">
            <a:spLocks/>
          </p:cNvSpPr>
          <p:nvPr/>
        </p:nvSpPr>
        <p:spPr>
          <a:xfrm>
            <a:off x="5365266" y="3743580"/>
            <a:ext cx="11091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000"/>
              <a:buFont typeface="Amatic SC"/>
              <a:buNone/>
              <a:defRPr sz="5000" b="1" i="0" u="none" strike="noStrike" cap="none">
                <a:solidFill>
                  <a:schemeClr val="accent3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000"/>
              <a:buFont typeface="Fira Sans Extra Condensed"/>
              <a:buNone/>
              <a:defRPr sz="5000" b="1" i="0" u="none" strike="noStrike" cap="none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000"/>
              <a:buFont typeface="Fira Sans Extra Condensed"/>
              <a:buNone/>
              <a:defRPr sz="5000" b="1" i="0" u="none" strike="noStrike" cap="none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000"/>
              <a:buFont typeface="Fira Sans Extra Condensed"/>
              <a:buNone/>
              <a:defRPr sz="5000" b="1" i="0" u="none" strike="noStrike" cap="none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000"/>
              <a:buFont typeface="Fira Sans Extra Condensed"/>
              <a:buNone/>
              <a:defRPr sz="5000" b="1" i="0" u="none" strike="noStrike" cap="none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000"/>
              <a:buFont typeface="Fira Sans Extra Condensed"/>
              <a:buNone/>
              <a:defRPr sz="5000" b="1" i="0" u="none" strike="noStrike" cap="none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000"/>
              <a:buFont typeface="Fira Sans Extra Condensed"/>
              <a:buNone/>
              <a:defRPr sz="5000" b="1" i="0" u="none" strike="noStrike" cap="none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000"/>
              <a:buFont typeface="Fira Sans Extra Condensed"/>
              <a:buNone/>
              <a:defRPr sz="5000" b="1" i="0" u="none" strike="noStrike" cap="none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000"/>
              <a:buFont typeface="Fira Sans Extra Condensed"/>
              <a:buNone/>
              <a:defRPr sz="5000" b="1" i="0" u="none" strike="noStrike" cap="none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r>
              <a:rPr lang="es">
                <a:solidFill>
                  <a:schemeClr val="accent1"/>
                </a:solidFill>
              </a:rPr>
              <a:t>08</a:t>
            </a:r>
          </a:p>
        </p:txBody>
      </p:sp>
      <p:sp>
        <p:nvSpPr>
          <p:cNvPr id="43" name="Google Shape;124;p21">
            <a:extLst>
              <a:ext uri="{FF2B5EF4-FFF2-40B4-BE49-F238E27FC236}">
                <a16:creationId xmlns:a16="http://schemas.microsoft.com/office/drawing/2014/main" id="{B3C2037E-4288-42AD-8EEC-E3B7012B50E1}"/>
              </a:ext>
            </a:extLst>
          </p:cNvPr>
          <p:cNvSpPr txBox="1">
            <a:spLocks/>
          </p:cNvSpPr>
          <p:nvPr/>
        </p:nvSpPr>
        <p:spPr>
          <a:xfrm>
            <a:off x="6366844" y="3578920"/>
            <a:ext cx="2087468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matic SC"/>
              <a:buNone/>
              <a:defRPr sz="1800" b="1" i="0" u="none" strike="noStrike" cap="none">
                <a:solidFill>
                  <a:schemeClr val="accent3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matic SC"/>
              <a:buNone/>
              <a:defRPr sz="2400" b="1" i="0" u="none" strike="noStrike" cap="none">
                <a:solidFill>
                  <a:schemeClr val="accent3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matic SC"/>
              <a:buNone/>
              <a:defRPr sz="2400" b="1" i="0" u="none" strike="noStrike" cap="none">
                <a:solidFill>
                  <a:schemeClr val="accent3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matic SC"/>
              <a:buNone/>
              <a:defRPr sz="2400" b="1" i="0" u="none" strike="noStrike" cap="none">
                <a:solidFill>
                  <a:schemeClr val="accent3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matic SC"/>
              <a:buNone/>
              <a:defRPr sz="2400" b="1" i="0" u="none" strike="noStrike" cap="none">
                <a:solidFill>
                  <a:schemeClr val="accent3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matic SC"/>
              <a:buNone/>
              <a:defRPr sz="2400" b="1" i="0" u="none" strike="noStrike" cap="none">
                <a:solidFill>
                  <a:schemeClr val="accent3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matic SC"/>
              <a:buNone/>
              <a:defRPr sz="2400" b="1" i="0" u="none" strike="noStrike" cap="none">
                <a:solidFill>
                  <a:schemeClr val="accent3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matic SC"/>
              <a:buNone/>
              <a:defRPr sz="2400" b="1" i="0" u="none" strike="noStrike" cap="none">
                <a:solidFill>
                  <a:schemeClr val="accent3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matic SC"/>
              <a:buNone/>
              <a:defRPr sz="2400" b="1" i="0" u="none" strike="noStrike" cap="none">
                <a:solidFill>
                  <a:schemeClr val="accent3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r>
              <a:rPr lang="en-US">
                <a:solidFill>
                  <a:schemeClr val="accent1"/>
                </a:solidFill>
              </a:rPr>
              <a:t>Tổng kết và bài học rút ra</a:t>
            </a:r>
          </a:p>
        </p:txBody>
      </p:sp>
      <p:sp>
        <p:nvSpPr>
          <p:cNvPr id="44" name="Google Shape;123;p21">
            <a:extLst>
              <a:ext uri="{FF2B5EF4-FFF2-40B4-BE49-F238E27FC236}">
                <a16:creationId xmlns:a16="http://schemas.microsoft.com/office/drawing/2014/main" id="{F03D6EFA-2834-4F4C-9A05-4B1F092FD4C6}"/>
              </a:ext>
            </a:extLst>
          </p:cNvPr>
          <p:cNvSpPr txBox="1">
            <a:spLocks/>
          </p:cNvSpPr>
          <p:nvPr/>
        </p:nvSpPr>
        <p:spPr>
          <a:xfrm>
            <a:off x="2744171" y="3714564"/>
            <a:ext cx="11091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000"/>
              <a:buFont typeface="Amatic SC"/>
              <a:buNone/>
              <a:defRPr sz="5000" b="1" i="0" u="none" strike="noStrike" cap="none">
                <a:solidFill>
                  <a:schemeClr val="accent3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000"/>
              <a:buFont typeface="Fira Sans Extra Condensed"/>
              <a:buNone/>
              <a:defRPr sz="5000" b="1" i="0" u="none" strike="noStrike" cap="none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000"/>
              <a:buFont typeface="Fira Sans Extra Condensed"/>
              <a:buNone/>
              <a:defRPr sz="5000" b="1" i="0" u="none" strike="noStrike" cap="none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000"/>
              <a:buFont typeface="Fira Sans Extra Condensed"/>
              <a:buNone/>
              <a:defRPr sz="5000" b="1" i="0" u="none" strike="noStrike" cap="none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000"/>
              <a:buFont typeface="Fira Sans Extra Condensed"/>
              <a:buNone/>
              <a:defRPr sz="5000" b="1" i="0" u="none" strike="noStrike" cap="none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000"/>
              <a:buFont typeface="Fira Sans Extra Condensed"/>
              <a:buNone/>
              <a:defRPr sz="5000" b="1" i="0" u="none" strike="noStrike" cap="none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000"/>
              <a:buFont typeface="Fira Sans Extra Condensed"/>
              <a:buNone/>
              <a:defRPr sz="5000" b="1" i="0" u="none" strike="noStrike" cap="none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000"/>
              <a:buFont typeface="Fira Sans Extra Condensed"/>
              <a:buNone/>
              <a:defRPr sz="5000" b="1" i="0" u="none" strike="noStrike" cap="none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000"/>
              <a:buFont typeface="Fira Sans Extra Condensed"/>
              <a:buNone/>
              <a:defRPr sz="5000" b="1" i="0" u="none" strike="noStrike" cap="none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r>
              <a:rPr lang="es">
                <a:solidFill>
                  <a:schemeClr val="accent1"/>
                </a:solidFill>
              </a:rPr>
              <a:t>09</a:t>
            </a:r>
          </a:p>
        </p:txBody>
      </p:sp>
      <p:sp>
        <p:nvSpPr>
          <p:cNvPr id="45" name="Google Shape;124;p21">
            <a:extLst>
              <a:ext uri="{FF2B5EF4-FFF2-40B4-BE49-F238E27FC236}">
                <a16:creationId xmlns:a16="http://schemas.microsoft.com/office/drawing/2014/main" id="{1471C94C-0564-40B9-B250-5B3E267F0415}"/>
              </a:ext>
            </a:extLst>
          </p:cNvPr>
          <p:cNvSpPr txBox="1">
            <a:spLocks/>
          </p:cNvSpPr>
          <p:nvPr/>
        </p:nvSpPr>
        <p:spPr>
          <a:xfrm>
            <a:off x="3691513" y="3847151"/>
            <a:ext cx="2087468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matic SC"/>
              <a:buNone/>
              <a:defRPr sz="1800" b="1" i="0" u="none" strike="noStrike" cap="none">
                <a:solidFill>
                  <a:schemeClr val="accent3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matic SC"/>
              <a:buNone/>
              <a:defRPr sz="2400" b="1" i="0" u="none" strike="noStrike" cap="none">
                <a:solidFill>
                  <a:schemeClr val="accent3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matic SC"/>
              <a:buNone/>
              <a:defRPr sz="2400" b="1" i="0" u="none" strike="noStrike" cap="none">
                <a:solidFill>
                  <a:schemeClr val="accent3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matic SC"/>
              <a:buNone/>
              <a:defRPr sz="2400" b="1" i="0" u="none" strike="noStrike" cap="none">
                <a:solidFill>
                  <a:schemeClr val="accent3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matic SC"/>
              <a:buNone/>
              <a:defRPr sz="2400" b="1" i="0" u="none" strike="noStrike" cap="none">
                <a:solidFill>
                  <a:schemeClr val="accent3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matic SC"/>
              <a:buNone/>
              <a:defRPr sz="2400" b="1" i="0" u="none" strike="noStrike" cap="none">
                <a:solidFill>
                  <a:schemeClr val="accent3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matic SC"/>
              <a:buNone/>
              <a:defRPr sz="2400" b="1" i="0" u="none" strike="noStrike" cap="none">
                <a:solidFill>
                  <a:schemeClr val="accent3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matic SC"/>
              <a:buNone/>
              <a:defRPr sz="2400" b="1" i="0" u="none" strike="noStrike" cap="none">
                <a:solidFill>
                  <a:schemeClr val="accent3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matic SC"/>
              <a:buNone/>
              <a:defRPr sz="2400" b="1" i="0" u="none" strike="noStrike" cap="none">
                <a:solidFill>
                  <a:schemeClr val="accent3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r>
              <a:rPr lang="en-US">
                <a:solidFill>
                  <a:schemeClr val="accent1"/>
                </a:solidFill>
              </a:rPr>
              <a:t>Cảm ơn ban giám khảo hoặc khán giả</a:t>
            </a:r>
          </a:p>
        </p:txBody>
      </p:sp>
      <p:sp>
        <p:nvSpPr>
          <p:cNvPr id="48" name="Google Shape;109;p21">
            <a:extLst>
              <a:ext uri="{FF2B5EF4-FFF2-40B4-BE49-F238E27FC236}">
                <a16:creationId xmlns:a16="http://schemas.microsoft.com/office/drawing/2014/main" id="{43AFD715-0F8A-4B17-B3D1-8BE20A81AE26}"/>
              </a:ext>
            </a:extLst>
          </p:cNvPr>
          <p:cNvSpPr/>
          <p:nvPr/>
        </p:nvSpPr>
        <p:spPr>
          <a:xfrm>
            <a:off x="598036" y="2310802"/>
            <a:ext cx="2127226" cy="661260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109;p21">
            <a:extLst>
              <a:ext uri="{FF2B5EF4-FFF2-40B4-BE49-F238E27FC236}">
                <a16:creationId xmlns:a16="http://schemas.microsoft.com/office/drawing/2014/main" id="{9B7A56F3-9EC1-4871-A955-92C130A43131}"/>
              </a:ext>
            </a:extLst>
          </p:cNvPr>
          <p:cNvSpPr/>
          <p:nvPr/>
        </p:nvSpPr>
        <p:spPr>
          <a:xfrm>
            <a:off x="3407782" y="2317883"/>
            <a:ext cx="2127226" cy="646120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109;p21">
            <a:extLst>
              <a:ext uri="{FF2B5EF4-FFF2-40B4-BE49-F238E27FC236}">
                <a16:creationId xmlns:a16="http://schemas.microsoft.com/office/drawing/2014/main" id="{E920EE17-0D6B-411F-B3C6-605646675469}"/>
              </a:ext>
            </a:extLst>
          </p:cNvPr>
          <p:cNvSpPr/>
          <p:nvPr/>
        </p:nvSpPr>
        <p:spPr>
          <a:xfrm>
            <a:off x="5880540" y="2332074"/>
            <a:ext cx="2573772" cy="672285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109;p21">
            <a:extLst>
              <a:ext uri="{FF2B5EF4-FFF2-40B4-BE49-F238E27FC236}">
                <a16:creationId xmlns:a16="http://schemas.microsoft.com/office/drawing/2014/main" id="{F1B69CA6-9595-451B-9AA8-1685EC00D7F4}"/>
              </a:ext>
            </a:extLst>
          </p:cNvPr>
          <p:cNvSpPr/>
          <p:nvPr/>
        </p:nvSpPr>
        <p:spPr>
          <a:xfrm>
            <a:off x="841114" y="2991293"/>
            <a:ext cx="2295434" cy="674326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109;p21">
            <a:extLst>
              <a:ext uri="{FF2B5EF4-FFF2-40B4-BE49-F238E27FC236}">
                <a16:creationId xmlns:a16="http://schemas.microsoft.com/office/drawing/2014/main" id="{181AD3FF-8BCD-42BF-AF9D-8A8788249A40}"/>
              </a:ext>
            </a:extLst>
          </p:cNvPr>
          <p:cNvSpPr/>
          <p:nvPr/>
        </p:nvSpPr>
        <p:spPr>
          <a:xfrm>
            <a:off x="3377886" y="2943406"/>
            <a:ext cx="2127226" cy="721382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109;p21">
            <a:extLst>
              <a:ext uri="{FF2B5EF4-FFF2-40B4-BE49-F238E27FC236}">
                <a16:creationId xmlns:a16="http://schemas.microsoft.com/office/drawing/2014/main" id="{630F6E4E-B46E-4E31-8B3A-8FD8239030B8}"/>
              </a:ext>
            </a:extLst>
          </p:cNvPr>
          <p:cNvSpPr/>
          <p:nvPr/>
        </p:nvSpPr>
        <p:spPr>
          <a:xfrm>
            <a:off x="5973684" y="3020932"/>
            <a:ext cx="2392799" cy="678360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109;p21">
            <a:extLst>
              <a:ext uri="{FF2B5EF4-FFF2-40B4-BE49-F238E27FC236}">
                <a16:creationId xmlns:a16="http://schemas.microsoft.com/office/drawing/2014/main" id="{D1D98FFF-95DB-45C6-A204-BF274FC70E46}"/>
              </a:ext>
            </a:extLst>
          </p:cNvPr>
          <p:cNvSpPr/>
          <p:nvPr/>
        </p:nvSpPr>
        <p:spPr>
          <a:xfrm>
            <a:off x="789589" y="3710030"/>
            <a:ext cx="2127226" cy="661260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109;p21">
            <a:extLst>
              <a:ext uri="{FF2B5EF4-FFF2-40B4-BE49-F238E27FC236}">
                <a16:creationId xmlns:a16="http://schemas.microsoft.com/office/drawing/2014/main" id="{7AB13A6F-F8FA-491A-A7F6-7A589960132C}"/>
              </a:ext>
            </a:extLst>
          </p:cNvPr>
          <p:cNvSpPr/>
          <p:nvPr/>
        </p:nvSpPr>
        <p:spPr>
          <a:xfrm>
            <a:off x="3377139" y="3703191"/>
            <a:ext cx="2243558" cy="661260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109;p21">
            <a:extLst>
              <a:ext uri="{FF2B5EF4-FFF2-40B4-BE49-F238E27FC236}">
                <a16:creationId xmlns:a16="http://schemas.microsoft.com/office/drawing/2014/main" id="{B0B9DAD6-EBC8-43E1-AF32-FC0C54E6AEF2}"/>
              </a:ext>
            </a:extLst>
          </p:cNvPr>
          <p:cNvSpPr/>
          <p:nvPr/>
        </p:nvSpPr>
        <p:spPr>
          <a:xfrm>
            <a:off x="5937327" y="3763801"/>
            <a:ext cx="2271565" cy="684991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10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7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1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22" dur="2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1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27" dur="2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1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32" dur="2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1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37" dur="2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1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42" dur="2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1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47" dur="2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1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52" dur="2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65" grpId="0" animBg="1"/>
      <p:bldP spid="6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744982">
            <a:off x="-412275" y="553478"/>
            <a:ext cx="1692553" cy="16161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28092" y="1060598"/>
            <a:ext cx="1692550" cy="2125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3540447">
            <a:off x="-1143557" y="1633303"/>
            <a:ext cx="5788218" cy="3105788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2"/>
          <p:cNvSpPr txBox="1">
            <a:spLocks noGrp="1"/>
          </p:cNvSpPr>
          <p:nvPr>
            <p:ph type="ctrTitle"/>
          </p:nvPr>
        </p:nvSpPr>
        <p:spPr>
          <a:xfrm>
            <a:off x="0" y="-35434"/>
            <a:ext cx="9144000" cy="85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1. A</a:t>
            </a:r>
            <a:r>
              <a:rPr lang="es"/>
              <a:t>bout us</a:t>
            </a:r>
            <a:endParaRPr/>
          </a:p>
        </p:txBody>
      </p:sp>
      <p:sp>
        <p:nvSpPr>
          <p:cNvPr id="136" name="Google Shape;136;p22"/>
          <p:cNvSpPr/>
          <p:nvPr/>
        </p:nvSpPr>
        <p:spPr>
          <a:xfrm flipH="1">
            <a:off x="6783325" y="0"/>
            <a:ext cx="2360675" cy="1353100"/>
          </a:xfrm>
          <a:custGeom>
            <a:avLst/>
            <a:gdLst/>
            <a:ahLst/>
            <a:cxnLst/>
            <a:rect l="l" t="t" r="r" b="b"/>
            <a:pathLst>
              <a:path w="94427" h="54124" extrusionOk="0">
                <a:moveTo>
                  <a:pt x="0" y="0"/>
                </a:moveTo>
                <a:lnTo>
                  <a:pt x="0" y="54100"/>
                </a:lnTo>
                <a:cubicBezTo>
                  <a:pt x="65" y="54116"/>
                  <a:pt x="128" y="54123"/>
                  <a:pt x="192" y="54123"/>
                </a:cubicBezTo>
                <a:cubicBezTo>
                  <a:pt x="1070" y="54123"/>
                  <a:pt x="1802" y="52676"/>
                  <a:pt x="2619" y="50957"/>
                </a:cubicBezTo>
                <a:cubicBezTo>
                  <a:pt x="4944" y="46120"/>
                  <a:pt x="9249" y="42216"/>
                  <a:pt x="14479" y="40784"/>
                </a:cubicBezTo>
                <a:cubicBezTo>
                  <a:pt x="19725" y="39352"/>
                  <a:pt x="25634" y="40227"/>
                  <a:pt x="30373" y="37551"/>
                </a:cubicBezTo>
                <a:cubicBezTo>
                  <a:pt x="35775" y="34506"/>
                  <a:pt x="37944" y="27869"/>
                  <a:pt x="42331" y="23490"/>
                </a:cubicBezTo>
                <a:cubicBezTo>
                  <a:pt x="45809" y="20011"/>
                  <a:pt x="50565" y="18104"/>
                  <a:pt x="55336" y="16926"/>
                </a:cubicBezTo>
                <a:cubicBezTo>
                  <a:pt x="60116" y="15747"/>
                  <a:pt x="65027" y="15215"/>
                  <a:pt x="69799" y="14020"/>
                </a:cubicBezTo>
                <a:cubicBezTo>
                  <a:pt x="79072" y="11688"/>
                  <a:pt x="87674" y="6769"/>
                  <a:pt x="94426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9;p21">
            <a:extLst>
              <a:ext uri="{FF2B5EF4-FFF2-40B4-BE49-F238E27FC236}">
                <a16:creationId xmlns:a16="http://schemas.microsoft.com/office/drawing/2014/main" id="{8277A3E3-3762-44E5-9B9C-08791CD61DE7}"/>
              </a:ext>
            </a:extLst>
          </p:cNvPr>
          <p:cNvSpPr/>
          <p:nvPr/>
        </p:nvSpPr>
        <p:spPr>
          <a:xfrm>
            <a:off x="1772305" y="743860"/>
            <a:ext cx="2571300" cy="365578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09;p21">
            <a:extLst>
              <a:ext uri="{FF2B5EF4-FFF2-40B4-BE49-F238E27FC236}">
                <a16:creationId xmlns:a16="http://schemas.microsoft.com/office/drawing/2014/main" id="{98E68415-DE1D-414B-A0A4-7E65B81EA47A}"/>
              </a:ext>
            </a:extLst>
          </p:cNvPr>
          <p:cNvSpPr/>
          <p:nvPr/>
        </p:nvSpPr>
        <p:spPr>
          <a:xfrm>
            <a:off x="4868809" y="653950"/>
            <a:ext cx="2571300" cy="365578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8A966F1-2FD5-4700-B256-058157ADB2BD}"/>
              </a:ext>
            </a:extLst>
          </p:cNvPr>
          <p:cNvSpPr/>
          <p:nvPr/>
        </p:nvSpPr>
        <p:spPr>
          <a:xfrm>
            <a:off x="1783475" y="658148"/>
            <a:ext cx="2548961" cy="1139408"/>
          </a:xfrm>
          <a:prstGeom prst="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C26BE59-85E1-4707-8A47-BC68D76B474F}"/>
              </a:ext>
            </a:extLst>
          </p:cNvPr>
          <p:cNvSpPr/>
          <p:nvPr/>
        </p:nvSpPr>
        <p:spPr>
          <a:xfrm>
            <a:off x="4874393" y="653127"/>
            <a:ext cx="2560131" cy="1139408"/>
          </a:xfrm>
          <a:prstGeom prst="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Google Shape;97;p20">
            <a:extLst>
              <a:ext uri="{FF2B5EF4-FFF2-40B4-BE49-F238E27FC236}">
                <a16:creationId xmlns:a16="http://schemas.microsoft.com/office/drawing/2014/main" id="{E5B1AB7D-1B96-4E79-9418-27AE1E4EE99A}"/>
              </a:ext>
            </a:extLst>
          </p:cNvPr>
          <p:cNvSpPr txBox="1">
            <a:spLocks/>
          </p:cNvSpPr>
          <p:nvPr/>
        </p:nvSpPr>
        <p:spPr>
          <a:xfrm flipH="1">
            <a:off x="1316224" y="2401808"/>
            <a:ext cx="3394200" cy="6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matic SC"/>
              <a:buNone/>
              <a:defRPr sz="3000" b="1" i="0" u="none" strike="noStrike" cap="none">
                <a:solidFill>
                  <a:schemeClr val="accent3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matic SC"/>
              <a:buNone/>
              <a:defRPr sz="3000" b="1" i="0" u="none" strike="noStrike" cap="none">
                <a:solidFill>
                  <a:schemeClr val="accent3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matic SC"/>
              <a:buNone/>
              <a:defRPr sz="3000" b="1" i="0" u="none" strike="noStrike" cap="none">
                <a:solidFill>
                  <a:schemeClr val="accent3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matic SC"/>
              <a:buNone/>
              <a:defRPr sz="3000" b="1" i="0" u="none" strike="noStrike" cap="none">
                <a:solidFill>
                  <a:schemeClr val="accent3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matic SC"/>
              <a:buNone/>
              <a:defRPr sz="3000" b="1" i="0" u="none" strike="noStrike" cap="none">
                <a:solidFill>
                  <a:schemeClr val="accent3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matic SC"/>
              <a:buNone/>
              <a:defRPr sz="3000" b="1" i="0" u="none" strike="noStrike" cap="none">
                <a:solidFill>
                  <a:schemeClr val="accent3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matic SC"/>
              <a:buNone/>
              <a:defRPr sz="3000" b="1" i="0" u="none" strike="noStrike" cap="none">
                <a:solidFill>
                  <a:schemeClr val="accent3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matic SC"/>
              <a:buNone/>
              <a:defRPr sz="3000" b="1" i="0" u="none" strike="noStrike" cap="none">
                <a:solidFill>
                  <a:schemeClr val="accent3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matic SC"/>
              <a:buNone/>
              <a:defRPr sz="3000" b="1" i="0" u="none" strike="noStrike" cap="none">
                <a:solidFill>
                  <a:schemeClr val="accent3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pPr algn="ctr"/>
            <a:r>
              <a:rPr lang="en-US">
                <a:solidFill>
                  <a:schemeClr val="accent1"/>
                </a:solidFill>
                <a:latin typeface="Amatic SC" panose="020B0604020202020204" pitchFamily="2" charset="-79"/>
                <a:ea typeface="Saira ExtraCondensed SemiBold"/>
                <a:cs typeface="Amatic SC" panose="020B0604020202020204" pitchFamily="2" charset="-79"/>
                <a:sym typeface="Saira ExtraCondensed SemiBold"/>
              </a:rPr>
              <a:t>NGỤY MỸ LINH</a:t>
            </a:r>
          </a:p>
        </p:txBody>
      </p:sp>
      <p:sp>
        <p:nvSpPr>
          <p:cNvPr id="23" name="Google Shape;97;p20">
            <a:extLst>
              <a:ext uri="{FF2B5EF4-FFF2-40B4-BE49-F238E27FC236}">
                <a16:creationId xmlns:a16="http://schemas.microsoft.com/office/drawing/2014/main" id="{AF51F097-473B-424D-A242-19F9F5563B71}"/>
              </a:ext>
            </a:extLst>
          </p:cNvPr>
          <p:cNvSpPr txBox="1">
            <a:spLocks/>
          </p:cNvSpPr>
          <p:nvPr/>
        </p:nvSpPr>
        <p:spPr>
          <a:xfrm flipH="1">
            <a:off x="4429964" y="2401808"/>
            <a:ext cx="3394200" cy="6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matic SC"/>
              <a:buNone/>
              <a:defRPr sz="3000" b="1" i="0" u="none" strike="noStrike" cap="none">
                <a:solidFill>
                  <a:schemeClr val="accent3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matic SC"/>
              <a:buNone/>
              <a:defRPr sz="3000" b="1" i="0" u="none" strike="noStrike" cap="none">
                <a:solidFill>
                  <a:schemeClr val="accent3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matic SC"/>
              <a:buNone/>
              <a:defRPr sz="3000" b="1" i="0" u="none" strike="noStrike" cap="none">
                <a:solidFill>
                  <a:schemeClr val="accent3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matic SC"/>
              <a:buNone/>
              <a:defRPr sz="3000" b="1" i="0" u="none" strike="noStrike" cap="none">
                <a:solidFill>
                  <a:schemeClr val="accent3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matic SC"/>
              <a:buNone/>
              <a:defRPr sz="3000" b="1" i="0" u="none" strike="noStrike" cap="none">
                <a:solidFill>
                  <a:schemeClr val="accent3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matic SC"/>
              <a:buNone/>
              <a:defRPr sz="3000" b="1" i="0" u="none" strike="noStrike" cap="none">
                <a:solidFill>
                  <a:schemeClr val="accent3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matic SC"/>
              <a:buNone/>
              <a:defRPr sz="3000" b="1" i="0" u="none" strike="noStrike" cap="none">
                <a:solidFill>
                  <a:schemeClr val="accent3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matic SC"/>
              <a:buNone/>
              <a:defRPr sz="3000" b="1" i="0" u="none" strike="noStrike" cap="none">
                <a:solidFill>
                  <a:schemeClr val="accent3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matic SC"/>
              <a:buNone/>
              <a:defRPr sz="3000" b="1" i="0" u="none" strike="noStrike" cap="none">
                <a:solidFill>
                  <a:schemeClr val="accent3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pPr algn="ctr"/>
            <a:r>
              <a:rPr lang="en-US">
                <a:solidFill>
                  <a:schemeClr val="accent1"/>
                </a:solidFill>
                <a:latin typeface="Amatic SC" panose="020B0604020202020204" pitchFamily="2" charset="-79"/>
                <a:ea typeface="Saira ExtraCondensed SemiBold"/>
                <a:cs typeface="Amatic SC" panose="020B0604020202020204" pitchFamily="2" charset="-79"/>
                <a:sym typeface="Saira ExtraCondensed SemiBold"/>
              </a:rPr>
              <a:t>Lưu võ phúc nguyên</a:t>
            </a:r>
          </a:p>
        </p:txBody>
      </p:sp>
      <p:sp>
        <p:nvSpPr>
          <p:cNvPr id="24" name="Google Shape;97;p20">
            <a:extLst>
              <a:ext uri="{FF2B5EF4-FFF2-40B4-BE49-F238E27FC236}">
                <a16:creationId xmlns:a16="http://schemas.microsoft.com/office/drawing/2014/main" id="{B59D2C65-A342-4BCD-B650-856E7D1F18D2}"/>
              </a:ext>
            </a:extLst>
          </p:cNvPr>
          <p:cNvSpPr txBox="1">
            <a:spLocks/>
          </p:cNvSpPr>
          <p:nvPr/>
        </p:nvSpPr>
        <p:spPr>
          <a:xfrm flipH="1">
            <a:off x="1314447" y="2764329"/>
            <a:ext cx="3394200" cy="6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matic SC"/>
              <a:buNone/>
              <a:defRPr sz="3000" b="1" i="0" u="none" strike="noStrike" cap="none">
                <a:solidFill>
                  <a:schemeClr val="accent3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matic SC"/>
              <a:buNone/>
              <a:defRPr sz="3000" b="1" i="0" u="none" strike="noStrike" cap="none">
                <a:solidFill>
                  <a:schemeClr val="accent3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matic SC"/>
              <a:buNone/>
              <a:defRPr sz="3000" b="1" i="0" u="none" strike="noStrike" cap="none">
                <a:solidFill>
                  <a:schemeClr val="accent3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matic SC"/>
              <a:buNone/>
              <a:defRPr sz="3000" b="1" i="0" u="none" strike="noStrike" cap="none">
                <a:solidFill>
                  <a:schemeClr val="accent3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matic SC"/>
              <a:buNone/>
              <a:defRPr sz="3000" b="1" i="0" u="none" strike="noStrike" cap="none">
                <a:solidFill>
                  <a:schemeClr val="accent3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matic SC"/>
              <a:buNone/>
              <a:defRPr sz="3000" b="1" i="0" u="none" strike="noStrike" cap="none">
                <a:solidFill>
                  <a:schemeClr val="accent3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matic SC"/>
              <a:buNone/>
              <a:defRPr sz="3000" b="1" i="0" u="none" strike="noStrike" cap="none">
                <a:solidFill>
                  <a:schemeClr val="accent3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matic SC"/>
              <a:buNone/>
              <a:defRPr sz="3000" b="1" i="0" u="none" strike="noStrike" cap="none">
                <a:solidFill>
                  <a:schemeClr val="accent3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matic SC"/>
              <a:buNone/>
              <a:defRPr sz="3000" b="1" i="0" u="none" strike="noStrike" cap="none">
                <a:solidFill>
                  <a:schemeClr val="accent3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pPr algn="ctr"/>
            <a:r>
              <a:rPr lang="en-US" sz="2000">
                <a:solidFill>
                  <a:schemeClr val="accent1"/>
                </a:solidFill>
                <a:latin typeface="Amatic SC" panose="020B0604020202020204" pitchFamily="2" charset="-79"/>
                <a:ea typeface="Saira ExtraCondensed SemiBold"/>
                <a:cs typeface="Amatic SC" panose="020B0604020202020204" pitchFamily="2" charset="-79"/>
                <a:sym typeface="Saira ExtraCondensed SemiBold"/>
              </a:rPr>
              <a:t>Lớp 7</a:t>
            </a:r>
          </a:p>
        </p:txBody>
      </p:sp>
      <p:sp>
        <p:nvSpPr>
          <p:cNvPr id="25" name="Google Shape;97;p20">
            <a:extLst>
              <a:ext uri="{FF2B5EF4-FFF2-40B4-BE49-F238E27FC236}">
                <a16:creationId xmlns:a16="http://schemas.microsoft.com/office/drawing/2014/main" id="{47B827D1-A013-4EB9-89E3-9366547C0077}"/>
              </a:ext>
            </a:extLst>
          </p:cNvPr>
          <p:cNvSpPr txBox="1">
            <a:spLocks/>
          </p:cNvSpPr>
          <p:nvPr/>
        </p:nvSpPr>
        <p:spPr>
          <a:xfrm flipH="1">
            <a:off x="1410585" y="3140149"/>
            <a:ext cx="3394200" cy="7165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matic SC"/>
              <a:buNone/>
              <a:defRPr sz="3000" b="1" i="0" u="none" strike="noStrike" cap="none">
                <a:solidFill>
                  <a:schemeClr val="accent3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matic SC"/>
              <a:buNone/>
              <a:defRPr sz="3000" b="1" i="0" u="none" strike="noStrike" cap="none">
                <a:solidFill>
                  <a:schemeClr val="accent3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matic SC"/>
              <a:buNone/>
              <a:defRPr sz="3000" b="1" i="0" u="none" strike="noStrike" cap="none">
                <a:solidFill>
                  <a:schemeClr val="accent3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matic SC"/>
              <a:buNone/>
              <a:defRPr sz="3000" b="1" i="0" u="none" strike="noStrike" cap="none">
                <a:solidFill>
                  <a:schemeClr val="accent3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matic SC"/>
              <a:buNone/>
              <a:defRPr sz="3000" b="1" i="0" u="none" strike="noStrike" cap="none">
                <a:solidFill>
                  <a:schemeClr val="accent3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matic SC"/>
              <a:buNone/>
              <a:defRPr sz="3000" b="1" i="0" u="none" strike="noStrike" cap="none">
                <a:solidFill>
                  <a:schemeClr val="accent3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matic SC"/>
              <a:buNone/>
              <a:defRPr sz="3000" b="1" i="0" u="none" strike="noStrike" cap="none">
                <a:solidFill>
                  <a:schemeClr val="accent3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matic SC"/>
              <a:buNone/>
              <a:defRPr sz="3000" b="1" i="0" u="none" strike="noStrike" cap="none">
                <a:solidFill>
                  <a:schemeClr val="accent3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matic SC"/>
              <a:buNone/>
              <a:defRPr sz="3000" b="1" i="0" u="none" strike="noStrike" cap="none">
                <a:solidFill>
                  <a:schemeClr val="accent3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pPr algn="ctr"/>
            <a:r>
              <a:rPr lang="en-US" sz="2000">
                <a:solidFill>
                  <a:schemeClr val="accent1"/>
                </a:solidFill>
                <a:latin typeface="Amatic SC" panose="020B0604020202020204" pitchFamily="2" charset="-79"/>
                <a:ea typeface="Saira ExtraCondensed SemiBold"/>
                <a:cs typeface="Amatic SC" panose="020B0604020202020204" pitchFamily="2" charset="-79"/>
                <a:sym typeface="Saira ExtraCondensed SemiBold"/>
              </a:rPr>
              <a:t>Trung học cở sở bình tây</a:t>
            </a:r>
          </a:p>
        </p:txBody>
      </p:sp>
      <p:sp>
        <p:nvSpPr>
          <p:cNvPr id="26" name="Google Shape;97;p20">
            <a:extLst>
              <a:ext uri="{FF2B5EF4-FFF2-40B4-BE49-F238E27FC236}">
                <a16:creationId xmlns:a16="http://schemas.microsoft.com/office/drawing/2014/main" id="{9394790E-3A85-415B-80EE-DB2F52BC8B44}"/>
              </a:ext>
            </a:extLst>
          </p:cNvPr>
          <p:cNvSpPr txBox="1">
            <a:spLocks/>
          </p:cNvSpPr>
          <p:nvPr/>
        </p:nvSpPr>
        <p:spPr>
          <a:xfrm flipH="1">
            <a:off x="4486963" y="2762895"/>
            <a:ext cx="3394200" cy="6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matic SC"/>
              <a:buNone/>
              <a:defRPr sz="3000" b="1" i="0" u="none" strike="noStrike" cap="none">
                <a:solidFill>
                  <a:schemeClr val="accent3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matic SC"/>
              <a:buNone/>
              <a:defRPr sz="3000" b="1" i="0" u="none" strike="noStrike" cap="none">
                <a:solidFill>
                  <a:schemeClr val="accent3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matic SC"/>
              <a:buNone/>
              <a:defRPr sz="3000" b="1" i="0" u="none" strike="noStrike" cap="none">
                <a:solidFill>
                  <a:schemeClr val="accent3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matic SC"/>
              <a:buNone/>
              <a:defRPr sz="3000" b="1" i="0" u="none" strike="noStrike" cap="none">
                <a:solidFill>
                  <a:schemeClr val="accent3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matic SC"/>
              <a:buNone/>
              <a:defRPr sz="3000" b="1" i="0" u="none" strike="noStrike" cap="none">
                <a:solidFill>
                  <a:schemeClr val="accent3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matic SC"/>
              <a:buNone/>
              <a:defRPr sz="3000" b="1" i="0" u="none" strike="noStrike" cap="none">
                <a:solidFill>
                  <a:schemeClr val="accent3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matic SC"/>
              <a:buNone/>
              <a:defRPr sz="3000" b="1" i="0" u="none" strike="noStrike" cap="none">
                <a:solidFill>
                  <a:schemeClr val="accent3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matic SC"/>
              <a:buNone/>
              <a:defRPr sz="3000" b="1" i="0" u="none" strike="noStrike" cap="none">
                <a:solidFill>
                  <a:schemeClr val="accent3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matic SC"/>
              <a:buNone/>
              <a:defRPr sz="3000" b="1" i="0" u="none" strike="noStrike" cap="none">
                <a:solidFill>
                  <a:schemeClr val="accent3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pPr algn="ctr"/>
            <a:r>
              <a:rPr lang="en-US" sz="2000">
                <a:solidFill>
                  <a:schemeClr val="accent1"/>
                </a:solidFill>
                <a:latin typeface="Amatic SC" panose="020B0604020202020204" pitchFamily="2" charset="-79"/>
                <a:ea typeface="Saira ExtraCondensed SemiBold"/>
                <a:cs typeface="Amatic SC" panose="020B0604020202020204" pitchFamily="2" charset="-79"/>
                <a:sym typeface="Saira ExtraCondensed SemiBold"/>
              </a:rPr>
              <a:t>????</a:t>
            </a:r>
          </a:p>
        </p:txBody>
      </p:sp>
      <p:sp>
        <p:nvSpPr>
          <p:cNvPr id="27" name="Google Shape;97;p20">
            <a:extLst>
              <a:ext uri="{FF2B5EF4-FFF2-40B4-BE49-F238E27FC236}">
                <a16:creationId xmlns:a16="http://schemas.microsoft.com/office/drawing/2014/main" id="{DE1E28A7-3D76-4624-AD2E-CD22D902BCE6}"/>
              </a:ext>
            </a:extLst>
          </p:cNvPr>
          <p:cNvSpPr txBox="1">
            <a:spLocks/>
          </p:cNvSpPr>
          <p:nvPr/>
        </p:nvSpPr>
        <p:spPr>
          <a:xfrm flipH="1">
            <a:off x="4486963" y="3136778"/>
            <a:ext cx="3394200" cy="6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matic SC"/>
              <a:buNone/>
              <a:defRPr sz="3000" b="1" i="0" u="none" strike="noStrike" cap="none">
                <a:solidFill>
                  <a:schemeClr val="accent3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matic SC"/>
              <a:buNone/>
              <a:defRPr sz="3000" b="1" i="0" u="none" strike="noStrike" cap="none">
                <a:solidFill>
                  <a:schemeClr val="accent3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matic SC"/>
              <a:buNone/>
              <a:defRPr sz="3000" b="1" i="0" u="none" strike="noStrike" cap="none">
                <a:solidFill>
                  <a:schemeClr val="accent3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matic SC"/>
              <a:buNone/>
              <a:defRPr sz="3000" b="1" i="0" u="none" strike="noStrike" cap="none">
                <a:solidFill>
                  <a:schemeClr val="accent3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matic SC"/>
              <a:buNone/>
              <a:defRPr sz="3000" b="1" i="0" u="none" strike="noStrike" cap="none">
                <a:solidFill>
                  <a:schemeClr val="accent3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matic SC"/>
              <a:buNone/>
              <a:defRPr sz="3000" b="1" i="0" u="none" strike="noStrike" cap="none">
                <a:solidFill>
                  <a:schemeClr val="accent3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matic SC"/>
              <a:buNone/>
              <a:defRPr sz="3000" b="1" i="0" u="none" strike="noStrike" cap="none">
                <a:solidFill>
                  <a:schemeClr val="accent3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matic SC"/>
              <a:buNone/>
              <a:defRPr sz="3000" b="1" i="0" u="none" strike="noStrike" cap="none">
                <a:solidFill>
                  <a:schemeClr val="accent3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matic SC"/>
              <a:buNone/>
              <a:defRPr sz="3000" b="1" i="0" u="none" strike="noStrike" cap="none">
                <a:solidFill>
                  <a:schemeClr val="accent3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pPr algn="ctr"/>
            <a:r>
              <a:rPr lang="en-US" sz="2000">
                <a:solidFill>
                  <a:schemeClr val="accent1"/>
                </a:solidFill>
                <a:latin typeface="Amatic SC" panose="020B0604020202020204" pitchFamily="2" charset="-79"/>
                <a:ea typeface="Saira ExtraCondensed SemiBold"/>
                <a:cs typeface="Amatic SC" panose="020B0604020202020204" pitchFamily="2" charset="-79"/>
                <a:sym typeface="Saira ExtraCondensed SemiBold"/>
              </a:rPr>
              <a:t>??????????????????</a:t>
            </a:r>
          </a:p>
        </p:txBody>
      </p:sp>
      <p:sp>
        <p:nvSpPr>
          <p:cNvPr id="28" name="Google Shape;97;p20">
            <a:extLst>
              <a:ext uri="{FF2B5EF4-FFF2-40B4-BE49-F238E27FC236}">
                <a16:creationId xmlns:a16="http://schemas.microsoft.com/office/drawing/2014/main" id="{A70AAEBA-B551-4AD9-B282-74D64C4E3829}"/>
              </a:ext>
            </a:extLst>
          </p:cNvPr>
          <p:cNvSpPr txBox="1">
            <a:spLocks/>
          </p:cNvSpPr>
          <p:nvPr/>
        </p:nvSpPr>
        <p:spPr>
          <a:xfrm flipH="1">
            <a:off x="1314447" y="3557499"/>
            <a:ext cx="3394200" cy="6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matic SC"/>
              <a:buNone/>
              <a:defRPr sz="3000" b="1" i="0" u="none" strike="noStrike" cap="none">
                <a:solidFill>
                  <a:schemeClr val="accent3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matic SC"/>
              <a:buNone/>
              <a:defRPr sz="3000" b="1" i="0" u="none" strike="noStrike" cap="none">
                <a:solidFill>
                  <a:schemeClr val="accent3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matic SC"/>
              <a:buNone/>
              <a:defRPr sz="3000" b="1" i="0" u="none" strike="noStrike" cap="none">
                <a:solidFill>
                  <a:schemeClr val="accent3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matic SC"/>
              <a:buNone/>
              <a:defRPr sz="3000" b="1" i="0" u="none" strike="noStrike" cap="none">
                <a:solidFill>
                  <a:schemeClr val="accent3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matic SC"/>
              <a:buNone/>
              <a:defRPr sz="3000" b="1" i="0" u="none" strike="noStrike" cap="none">
                <a:solidFill>
                  <a:schemeClr val="accent3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matic SC"/>
              <a:buNone/>
              <a:defRPr sz="3000" b="1" i="0" u="none" strike="noStrike" cap="none">
                <a:solidFill>
                  <a:schemeClr val="accent3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matic SC"/>
              <a:buNone/>
              <a:defRPr sz="3000" b="1" i="0" u="none" strike="noStrike" cap="none">
                <a:solidFill>
                  <a:schemeClr val="accent3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matic SC"/>
              <a:buNone/>
              <a:defRPr sz="3000" b="1" i="0" u="none" strike="noStrike" cap="none">
                <a:solidFill>
                  <a:schemeClr val="accent3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matic SC"/>
              <a:buNone/>
              <a:defRPr sz="3000" b="1" i="0" u="none" strike="noStrike" cap="none">
                <a:solidFill>
                  <a:schemeClr val="accent3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pPr algn="ctr"/>
            <a:r>
              <a:rPr lang="en-US" sz="2000">
                <a:solidFill>
                  <a:schemeClr val="accent1"/>
                </a:solidFill>
                <a:latin typeface="Amatic SC" panose="020B0604020202020204" pitchFamily="2" charset="-79"/>
                <a:ea typeface="Saira ExtraCondensed SemiBold"/>
                <a:cs typeface="Amatic SC" panose="020B0604020202020204" pitchFamily="2" charset="-79"/>
                <a:sym typeface="Saira ExtraCondensed SemiBold"/>
              </a:rPr>
              <a:t>TP.HCM</a:t>
            </a:r>
          </a:p>
        </p:txBody>
      </p:sp>
      <p:sp>
        <p:nvSpPr>
          <p:cNvPr id="29" name="Google Shape;97;p20">
            <a:extLst>
              <a:ext uri="{FF2B5EF4-FFF2-40B4-BE49-F238E27FC236}">
                <a16:creationId xmlns:a16="http://schemas.microsoft.com/office/drawing/2014/main" id="{6A335078-1DB1-41BC-91BB-0D76E13AB20D}"/>
              </a:ext>
            </a:extLst>
          </p:cNvPr>
          <p:cNvSpPr txBox="1">
            <a:spLocks/>
          </p:cNvSpPr>
          <p:nvPr/>
        </p:nvSpPr>
        <p:spPr>
          <a:xfrm flipH="1">
            <a:off x="4486963" y="3541434"/>
            <a:ext cx="3394200" cy="6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matic SC"/>
              <a:buNone/>
              <a:defRPr sz="3000" b="1" i="0" u="none" strike="noStrike" cap="none">
                <a:solidFill>
                  <a:schemeClr val="accent3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matic SC"/>
              <a:buNone/>
              <a:defRPr sz="3000" b="1" i="0" u="none" strike="noStrike" cap="none">
                <a:solidFill>
                  <a:schemeClr val="accent3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matic SC"/>
              <a:buNone/>
              <a:defRPr sz="3000" b="1" i="0" u="none" strike="noStrike" cap="none">
                <a:solidFill>
                  <a:schemeClr val="accent3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matic SC"/>
              <a:buNone/>
              <a:defRPr sz="3000" b="1" i="0" u="none" strike="noStrike" cap="none">
                <a:solidFill>
                  <a:schemeClr val="accent3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matic SC"/>
              <a:buNone/>
              <a:defRPr sz="3000" b="1" i="0" u="none" strike="noStrike" cap="none">
                <a:solidFill>
                  <a:schemeClr val="accent3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matic SC"/>
              <a:buNone/>
              <a:defRPr sz="3000" b="1" i="0" u="none" strike="noStrike" cap="none">
                <a:solidFill>
                  <a:schemeClr val="accent3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matic SC"/>
              <a:buNone/>
              <a:defRPr sz="3000" b="1" i="0" u="none" strike="noStrike" cap="none">
                <a:solidFill>
                  <a:schemeClr val="accent3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matic SC"/>
              <a:buNone/>
              <a:defRPr sz="3000" b="1" i="0" u="none" strike="noStrike" cap="none">
                <a:solidFill>
                  <a:schemeClr val="accent3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matic SC"/>
              <a:buNone/>
              <a:defRPr sz="3000" b="1" i="0" u="none" strike="noStrike" cap="none">
                <a:solidFill>
                  <a:schemeClr val="accent3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pPr algn="ctr"/>
            <a:r>
              <a:rPr lang="en-US" sz="2000">
                <a:solidFill>
                  <a:schemeClr val="accent1"/>
                </a:solidFill>
                <a:latin typeface="Amatic SC" panose="020B0604020202020204" pitchFamily="2" charset="-79"/>
                <a:ea typeface="Saira ExtraCondensed SemiBold"/>
                <a:cs typeface="Amatic SC" panose="020B0604020202020204" pitchFamily="2" charset="-79"/>
                <a:sym typeface="Saira ExtraCondensed SemiBold"/>
              </a:rPr>
              <a:t>??????</a:t>
            </a:r>
          </a:p>
        </p:txBody>
      </p:sp>
      <p:sp>
        <p:nvSpPr>
          <p:cNvPr id="30" name="Google Shape;97;p20">
            <a:extLst>
              <a:ext uri="{FF2B5EF4-FFF2-40B4-BE49-F238E27FC236}">
                <a16:creationId xmlns:a16="http://schemas.microsoft.com/office/drawing/2014/main" id="{EE141E59-0278-4D4A-A330-9E6A4218DE67}"/>
              </a:ext>
            </a:extLst>
          </p:cNvPr>
          <p:cNvSpPr txBox="1">
            <a:spLocks/>
          </p:cNvSpPr>
          <p:nvPr/>
        </p:nvSpPr>
        <p:spPr>
          <a:xfrm flipH="1">
            <a:off x="1410585" y="1185563"/>
            <a:ext cx="3394200" cy="6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matic SC"/>
              <a:buNone/>
              <a:defRPr sz="3000" b="1" i="0" u="none" strike="noStrike" cap="none">
                <a:solidFill>
                  <a:schemeClr val="accent3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matic SC"/>
              <a:buNone/>
              <a:defRPr sz="3000" b="1" i="0" u="none" strike="noStrike" cap="none">
                <a:solidFill>
                  <a:schemeClr val="accent3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matic SC"/>
              <a:buNone/>
              <a:defRPr sz="3000" b="1" i="0" u="none" strike="noStrike" cap="none">
                <a:solidFill>
                  <a:schemeClr val="accent3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matic SC"/>
              <a:buNone/>
              <a:defRPr sz="3000" b="1" i="0" u="none" strike="noStrike" cap="none">
                <a:solidFill>
                  <a:schemeClr val="accent3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matic SC"/>
              <a:buNone/>
              <a:defRPr sz="3000" b="1" i="0" u="none" strike="noStrike" cap="none">
                <a:solidFill>
                  <a:schemeClr val="accent3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matic SC"/>
              <a:buNone/>
              <a:defRPr sz="3000" b="1" i="0" u="none" strike="noStrike" cap="none">
                <a:solidFill>
                  <a:schemeClr val="accent3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matic SC"/>
              <a:buNone/>
              <a:defRPr sz="3000" b="1" i="0" u="none" strike="noStrike" cap="none">
                <a:solidFill>
                  <a:schemeClr val="accent3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matic SC"/>
              <a:buNone/>
              <a:defRPr sz="3000" b="1" i="0" u="none" strike="noStrike" cap="none">
                <a:solidFill>
                  <a:schemeClr val="accent3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matic SC"/>
              <a:buNone/>
              <a:defRPr sz="3000" b="1" i="0" u="none" strike="noStrike" cap="none">
                <a:solidFill>
                  <a:schemeClr val="accent3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pPr algn="ctr"/>
            <a:r>
              <a:rPr lang="en-US" sz="7200">
                <a:solidFill>
                  <a:schemeClr val="accent1"/>
                </a:solidFill>
                <a:latin typeface="Amatic SC" panose="020B0604020202020204" pitchFamily="2" charset="-79"/>
                <a:ea typeface="Saira ExtraCondensed SemiBold"/>
                <a:cs typeface="Amatic SC" panose="020B0604020202020204" pitchFamily="2" charset="-79"/>
                <a:sym typeface="Saira ExtraCondensed SemiBold"/>
              </a:rPr>
              <a:t>WEB</a:t>
            </a:r>
            <a:r>
              <a:rPr lang="en-US" sz="4000">
                <a:solidFill>
                  <a:schemeClr val="accent1"/>
                </a:solidFill>
                <a:latin typeface="Amatic SC" panose="020B0604020202020204" pitchFamily="2" charset="-79"/>
                <a:ea typeface="Saira ExtraCondensed SemiBold"/>
                <a:cs typeface="Amatic SC" panose="020B0604020202020204" pitchFamily="2" charset="-79"/>
                <a:sym typeface="Saira ExtraCondensed SemiBold"/>
              </a:rPr>
              <a:t> </a:t>
            </a:r>
            <a:r>
              <a:rPr lang="en-US" sz="7200">
                <a:solidFill>
                  <a:schemeClr val="accent1"/>
                </a:solidFill>
                <a:latin typeface="Amatic SC" panose="020B0604020202020204" pitchFamily="2" charset="-79"/>
                <a:ea typeface="Saira ExtraCondensed SemiBold"/>
                <a:cs typeface="Amatic SC" panose="020B0604020202020204" pitchFamily="2" charset="-79"/>
                <a:sym typeface="Saira ExtraCondensed SemiBold"/>
              </a:rPr>
              <a:t>FRUIT</a:t>
            </a:r>
            <a:endParaRPr lang="en-US" sz="4000">
              <a:solidFill>
                <a:schemeClr val="accent1"/>
              </a:solidFill>
              <a:latin typeface="Amatic SC" panose="020B0604020202020204" pitchFamily="2" charset="-79"/>
              <a:ea typeface="Saira ExtraCondensed SemiBold"/>
              <a:cs typeface="Amatic SC" panose="020B0604020202020204" pitchFamily="2" charset="-79"/>
              <a:sym typeface="Saira ExtraCondensed SemiBold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A5A21D-9683-468F-9545-7A0C3A2E71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7096" y="1098955"/>
            <a:ext cx="1389109" cy="1393771"/>
          </a:xfrm>
          <a:prstGeom prst="ellipse">
            <a:avLst/>
          </a:prstGeom>
        </p:spPr>
      </p:pic>
      <p:sp>
        <p:nvSpPr>
          <p:cNvPr id="31" name="Google Shape;97;p20">
            <a:extLst>
              <a:ext uri="{FF2B5EF4-FFF2-40B4-BE49-F238E27FC236}">
                <a16:creationId xmlns:a16="http://schemas.microsoft.com/office/drawing/2014/main" id="{D0C21140-67A1-45A1-83AE-C560E3574268}"/>
              </a:ext>
            </a:extLst>
          </p:cNvPr>
          <p:cNvSpPr txBox="1">
            <a:spLocks/>
          </p:cNvSpPr>
          <p:nvPr/>
        </p:nvSpPr>
        <p:spPr>
          <a:xfrm flipH="1">
            <a:off x="4486963" y="1185563"/>
            <a:ext cx="3394200" cy="6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matic SC"/>
              <a:buNone/>
              <a:defRPr sz="3000" b="1" i="0" u="none" strike="noStrike" cap="none">
                <a:solidFill>
                  <a:schemeClr val="accent3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matic SC"/>
              <a:buNone/>
              <a:defRPr sz="3000" b="1" i="0" u="none" strike="noStrike" cap="none">
                <a:solidFill>
                  <a:schemeClr val="accent3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matic SC"/>
              <a:buNone/>
              <a:defRPr sz="3000" b="1" i="0" u="none" strike="noStrike" cap="none">
                <a:solidFill>
                  <a:schemeClr val="accent3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matic SC"/>
              <a:buNone/>
              <a:defRPr sz="3000" b="1" i="0" u="none" strike="noStrike" cap="none">
                <a:solidFill>
                  <a:schemeClr val="accent3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matic SC"/>
              <a:buNone/>
              <a:defRPr sz="3000" b="1" i="0" u="none" strike="noStrike" cap="none">
                <a:solidFill>
                  <a:schemeClr val="accent3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matic SC"/>
              <a:buNone/>
              <a:defRPr sz="3000" b="1" i="0" u="none" strike="noStrike" cap="none">
                <a:solidFill>
                  <a:schemeClr val="accent3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matic SC"/>
              <a:buNone/>
              <a:defRPr sz="3000" b="1" i="0" u="none" strike="noStrike" cap="none">
                <a:solidFill>
                  <a:schemeClr val="accent3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matic SC"/>
              <a:buNone/>
              <a:defRPr sz="3000" b="1" i="0" u="none" strike="noStrike" cap="none">
                <a:solidFill>
                  <a:schemeClr val="accent3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matic SC"/>
              <a:buNone/>
              <a:defRPr sz="3000" b="1" i="0" u="none" strike="noStrike" cap="none">
                <a:solidFill>
                  <a:schemeClr val="accent3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pPr algn="ctr"/>
            <a:r>
              <a:rPr lang="en-US" sz="7200">
                <a:solidFill>
                  <a:schemeClr val="accent1"/>
                </a:solidFill>
                <a:latin typeface="Amatic SC" panose="020B0604020202020204" pitchFamily="2" charset="-79"/>
                <a:ea typeface="Saira ExtraCondensed SemiBold"/>
                <a:cs typeface="Amatic SC" panose="020B0604020202020204" pitchFamily="2" charset="-79"/>
                <a:sym typeface="Saira ExtraCondensed SemiBold"/>
              </a:rPr>
              <a:t>WEB</a:t>
            </a:r>
            <a:r>
              <a:rPr lang="en-US" sz="4000">
                <a:solidFill>
                  <a:schemeClr val="accent1"/>
                </a:solidFill>
                <a:latin typeface="Amatic SC" panose="020B0604020202020204" pitchFamily="2" charset="-79"/>
                <a:ea typeface="Saira ExtraCondensed SemiBold"/>
                <a:cs typeface="Amatic SC" panose="020B0604020202020204" pitchFamily="2" charset="-79"/>
                <a:sym typeface="Saira ExtraCondensed SemiBold"/>
              </a:rPr>
              <a:t> </a:t>
            </a:r>
            <a:r>
              <a:rPr lang="en-US" sz="7200">
                <a:solidFill>
                  <a:schemeClr val="accent1"/>
                </a:solidFill>
                <a:latin typeface="Amatic SC" panose="020B0604020202020204" pitchFamily="2" charset="-79"/>
                <a:ea typeface="Saira ExtraCondensed SemiBold"/>
                <a:cs typeface="Amatic SC" panose="020B0604020202020204" pitchFamily="2" charset="-79"/>
                <a:sym typeface="Saira ExtraCondensed SemiBold"/>
              </a:rPr>
              <a:t>FRUIT</a:t>
            </a:r>
            <a:endParaRPr lang="en-US" sz="4000">
              <a:solidFill>
                <a:schemeClr val="accent1"/>
              </a:solidFill>
              <a:latin typeface="Amatic SC" panose="020B0604020202020204" pitchFamily="2" charset="-79"/>
              <a:ea typeface="Saira ExtraCondensed SemiBold"/>
              <a:cs typeface="Amatic SC" panose="020B0604020202020204" pitchFamily="2" charset="-79"/>
              <a:sym typeface="Saira ExtraCondensed SemiBold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041572A-46A8-4474-9929-469EFB325F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87178" y="1098955"/>
            <a:ext cx="1393771" cy="1393771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2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7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/>
      <p:bldP spid="25" grpId="0"/>
      <p:bldP spid="26" grpId="0"/>
      <p:bldP spid="27" grpId="0"/>
      <p:bldP spid="28" grpId="0"/>
      <p:bldP spid="2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3"/>
          <p:cNvSpPr/>
          <p:nvPr/>
        </p:nvSpPr>
        <p:spPr>
          <a:xfrm>
            <a:off x="1075749" y="1353100"/>
            <a:ext cx="6667500" cy="2599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E6555C">
              <a:alpha val="339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23"/>
          <p:cNvSpPr txBox="1">
            <a:spLocks noGrp="1"/>
          </p:cNvSpPr>
          <p:nvPr>
            <p:ph type="ctrTitle"/>
          </p:nvPr>
        </p:nvSpPr>
        <p:spPr>
          <a:xfrm flipH="1">
            <a:off x="2748449" y="2227150"/>
            <a:ext cx="3901351" cy="85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6000"/>
              <a:t>WEB-FRUIT/ FRUIT SHOP</a:t>
            </a:r>
            <a:endParaRPr sz="6000"/>
          </a:p>
        </p:txBody>
      </p:sp>
      <p:sp>
        <p:nvSpPr>
          <p:cNvPr id="145" name="Google Shape;145;p23"/>
          <p:cNvSpPr/>
          <p:nvPr/>
        </p:nvSpPr>
        <p:spPr>
          <a:xfrm rot="10800000">
            <a:off x="0" y="0"/>
            <a:ext cx="1760525" cy="1515300"/>
          </a:xfrm>
          <a:custGeom>
            <a:avLst/>
            <a:gdLst/>
            <a:ahLst/>
            <a:cxnLst/>
            <a:rect l="l" t="t" r="r" b="b"/>
            <a:pathLst>
              <a:path w="70421" h="60612" extrusionOk="0">
                <a:moveTo>
                  <a:pt x="63813" y="0"/>
                </a:moveTo>
                <a:cubicBezTo>
                  <a:pt x="62552" y="0"/>
                  <a:pt x="61280" y="85"/>
                  <a:pt x="59969" y="340"/>
                </a:cubicBezTo>
                <a:cubicBezTo>
                  <a:pt x="41104" y="4048"/>
                  <a:pt x="43862" y="30386"/>
                  <a:pt x="28647" y="38832"/>
                </a:cubicBezTo>
                <a:cubicBezTo>
                  <a:pt x="20618" y="43293"/>
                  <a:pt x="11361" y="42376"/>
                  <a:pt x="5762" y="50872"/>
                </a:cubicBezTo>
                <a:cubicBezTo>
                  <a:pt x="3684" y="54023"/>
                  <a:pt x="2439" y="57845"/>
                  <a:pt x="0" y="60611"/>
                </a:cubicBezTo>
                <a:lnTo>
                  <a:pt x="70421" y="60611"/>
                </a:lnTo>
                <a:lnTo>
                  <a:pt x="70421" y="315"/>
                </a:lnTo>
                <a:lnTo>
                  <a:pt x="70396" y="315"/>
                </a:lnTo>
                <a:cubicBezTo>
                  <a:pt x="68141" y="253"/>
                  <a:pt x="65994" y="0"/>
                  <a:pt x="6381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6" name="Google Shape;14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9125" y="168526"/>
            <a:ext cx="4625854" cy="5474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2" grpId="0" animBg="1"/>
      <p:bldP spid="14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3"/>
          <p:cNvSpPr/>
          <p:nvPr/>
        </p:nvSpPr>
        <p:spPr>
          <a:xfrm>
            <a:off x="1019042" y="1353100"/>
            <a:ext cx="6667500" cy="2599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E6555C">
              <a:alpha val="339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23"/>
          <p:cNvSpPr txBox="1">
            <a:spLocks noGrp="1"/>
          </p:cNvSpPr>
          <p:nvPr>
            <p:ph type="ctrTitle"/>
          </p:nvPr>
        </p:nvSpPr>
        <p:spPr>
          <a:xfrm flipH="1">
            <a:off x="1146474" y="1353100"/>
            <a:ext cx="5686715" cy="85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/>
              <a:t>2. </a:t>
            </a:r>
            <a:r>
              <a:rPr lang="en-US" sz="3600"/>
              <a:t>Ý</a:t>
            </a:r>
            <a:r>
              <a:rPr lang="es" sz="3600"/>
              <a:t> tưởng và nguồn gốc ý tưởng</a:t>
            </a:r>
            <a:endParaRPr sz="3600"/>
          </a:p>
        </p:txBody>
      </p:sp>
      <p:sp>
        <p:nvSpPr>
          <p:cNvPr id="145" name="Google Shape;145;p23"/>
          <p:cNvSpPr/>
          <p:nvPr/>
        </p:nvSpPr>
        <p:spPr>
          <a:xfrm rot="10800000">
            <a:off x="0" y="0"/>
            <a:ext cx="1760525" cy="1515300"/>
          </a:xfrm>
          <a:custGeom>
            <a:avLst/>
            <a:gdLst/>
            <a:ahLst/>
            <a:cxnLst/>
            <a:rect l="l" t="t" r="r" b="b"/>
            <a:pathLst>
              <a:path w="70421" h="60612" extrusionOk="0">
                <a:moveTo>
                  <a:pt x="63813" y="0"/>
                </a:moveTo>
                <a:cubicBezTo>
                  <a:pt x="62552" y="0"/>
                  <a:pt x="61280" y="85"/>
                  <a:pt x="59969" y="340"/>
                </a:cubicBezTo>
                <a:cubicBezTo>
                  <a:pt x="41104" y="4048"/>
                  <a:pt x="43862" y="30386"/>
                  <a:pt x="28647" y="38832"/>
                </a:cubicBezTo>
                <a:cubicBezTo>
                  <a:pt x="20618" y="43293"/>
                  <a:pt x="11361" y="42376"/>
                  <a:pt x="5762" y="50872"/>
                </a:cubicBezTo>
                <a:cubicBezTo>
                  <a:pt x="3684" y="54023"/>
                  <a:pt x="2439" y="57845"/>
                  <a:pt x="0" y="60611"/>
                </a:cubicBezTo>
                <a:lnTo>
                  <a:pt x="70421" y="60611"/>
                </a:lnTo>
                <a:lnTo>
                  <a:pt x="70421" y="315"/>
                </a:lnTo>
                <a:lnTo>
                  <a:pt x="70396" y="315"/>
                </a:lnTo>
                <a:cubicBezTo>
                  <a:pt x="68141" y="253"/>
                  <a:pt x="65994" y="0"/>
                  <a:pt x="6381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" name="Google Shape;133;p22">
            <a:extLst>
              <a:ext uri="{FF2B5EF4-FFF2-40B4-BE49-F238E27FC236}">
                <a16:creationId xmlns:a16="http://schemas.microsoft.com/office/drawing/2014/main" id="{D6DE6D8D-A6BF-4040-8878-A6D256AA221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8186504">
            <a:off x="4559489" y="1522331"/>
            <a:ext cx="5788218" cy="3105788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169C541-3515-466B-9F04-84A7DF23B29D}"/>
              </a:ext>
            </a:extLst>
          </p:cNvPr>
          <p:cNvSpPr txBox="1"/>
          <p:nvPr/>
        </p:nvSpPr>
        <p:spPr>
          <a:xfrm>
            <a:off x="1071648" y="2054248"/>
            <a:ext cx="50407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>
                <a:solidFill>
                  <a:schemeClr val="tx1">
                    <a:lumMod val="75000"/>
                  </a:schemeClr>
                </a:solidFill>
                <a:latin typeface="Amatic SC" panose="020B0604020202020204" pitchFamily="2" charset="-79"/>
                <a:cs typeface="Amatic SC" panose="020B0604020202020204" pitchFamily="2" charset="-79"/>
              </a:rPr>
              <a:t>Ý tưởng khi làm dự án này là muốn làm 1 trang web e-commerce có thể hỗ trợ  người dân đặt thức ăn, nhu yếu phẩm, và bán sản phẩm trong mùa dịch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986E22-9411-4151-9196-5B9BFAED1FDC}"/>
              </a:ext>
            </a:extLst>
          </p:cNvPr>
          <p:cNvSpPr txBox="1"/>
          <p:nvPr/>
        </p:nvSpPr>
        <p:spPr>
          <a:xfrm>
            <a:off x="1071648" y="2736671"/>
            <a:ext cx="50407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>
                <a:solidFill>
                  <a:schemeClr val="tx1">
                    <a:lumMod val="75000"/>
                  </a:schemeClr>
                </a:solidFill>
                <a:latin typeface="Amatic SC" panose="020B0604020202020204" pitchFamily="2" charset="-79"/>
                <a:cs typeface="Amatic SC" panose="020B0604020202020204" pitchFamily="2" charset="-79"/>
              </a:rPr>
              <a:t>Sản phẩm của chúng em được lấy ý tưởng từ đợt dịch này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582530D-69AF-4458-B648-1683FD46BF66}"/>
              </a:ext>
            </a:extLst>
          </p:cNvPr>
          <p:cNvSpPr txBox="1"/>
          <p:nvPr/>
        </p:nvSpPr>
        <p:spPr>
          <a:xfrm>
            <a:off x="1071648" y="3170894"/>
            <a:ext cx="43580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>
                <a:solidFill>
                  <a:schemeClr val="tx1">
                    <a:lumMod val="75000"/>
                  </a:schemeClr>
                </a:solidFill>
                <a:latin typeface="Amatic SC" panose="020B0604020202020204" pitchFamily="2" charset="-79"/>
                <a:cs typeface="Amatic SC" panose="020B0604020202020204" pitchFamily="2" charset="-79"/>
              </a:rPr>
              <a:t>Vì em thấy ý tưởng này cũng hay và cũng tương đối dễ thực hiện :vv</a:t>
            </a:r>
          </a:p>
        </p:txBody>
      </p:sp>
    </p:spTree>
    <p:extLst>
      <p:ext uri="{BB962C8B-B14F-4D97-AF65-F5344CB8AC3E}">
        <p14:creationId xmlns:p14="http://schemas.microsoft.com/office/powerpoint/2010/main" val="356611677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4" grpId="0"/>
      <p:bldP spid="10" grpId="0"/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4"/>
          <p:cNvSpPr/>
          <p:nvPr/>
        </p:nvSpPr>
        <p:spPr>
          <a:xfrm>
            <a:off x="2104800" y="2086175"/>
            <a:ext cx="4934245" cy="130875"/>
          </a:xfrm>
          <a:custGeom>
            <a:avLst/>
            <a:gdLst/>
            <a:ahLst/>
            <a:cxnLst/>
            <a:rect l="l" t="t" r="r" b="b"/>
            <a:pathLst>
              <a:path w="285464" h="5235" fill="none" extrusionOk="0">
                <a:moveTo>
                  <a:pt x="0" y="1"/>
                </a:moveTo>
                <a:cubicBezTo>
                  <a:pt x="7134" y="1"/>
                  <a:pt x="7134" y="5235"/>
                  <a:pt x="14276" y="5235"/>
                </a:cubicBezTo>
                <a:cubicBezTo>
                  <a:pt x="21410" y="5235"/>
                  <a:pt x="21410" y="1"/>
                  <a:pt x="28544" y="1"/>
                </a:cubicBezTo>
                <a:cubicBezTo>
                  <a:pt x="35678" y="1"/>
                  <a:pt x="35678" y="5235"/>
                  <a:pt x="42820" y="5235"/>
                </a:cubicBezTo>
                <a:cubicBezTo>
                  <a:pt x="49954" y="5235"/>
                  <a:pt x="49954" y="1"/>
                  <a:pt x="57096" y="1"/>
                </a:cubicBezTo>
                <a:cubicBezTo>
                  <a:pt x="64230" y="1"/>
                  <a:pt x="64230" y="5235"/>
                  <a:pt x="71364" y="5235"/>
                </a:cubicBezTo>
                <a:cubicBezTo>
                  <a:pt x="78498" y="5235"/>
                  <a:pt x="78506" y="1"/>
                  <a:pt x="85640" y="1"/>
                </a:cubicBezTo>
                <a:cubicBezTo>
                  <a:pt x="92774" y="1"/>
                  <a:pt x="92774" y="5235"/>
                  <a:pt x="99908" y="5235"/>
                </a:cubicBezTo>
                <a:cubicBezTo>
                  <a:pt x="107050" y="5235"/>
                  <a:pt x="107050" y="1"/>
                  <a:pt x="114184" y="1"/>
                </a:cubicBezTo>
                <a:cubicBezTo>
                  <a:pt x="121318" y="1"/>
                  <a:pt x="121318" y="5235"/>
                  <a:pt x="128460" y="5235"/>
                </a:cubicBezTo>
                <a:cubicBezTo>
                  <a:pt x="135594" y="5235"/>
                  <a:pt x="135594" y="1"/>
                  <a:pt x="142728" y="1"/>
                </a:cubicBezTo>
                <a:cubicBezTo>
                  <a:pt x="149869" y="1"/>
                  <a:pt x="149869" y="5235"/>
                  <a:pt x="157004" y="5235"/>
                </a:cubicBezTo>
                <a:cubicBezTo>
                  <a:pt x="164138" y="5235"/>
                  <a:pt x="164138" y="1"/>
                  <a:pt x="171279" y="1"/>
                </a:cubicBezTo>
                <a:cubicBezTo>
                  <a:pt x="178413" y="1"/>
                  <a:pt x="178413" y="5235"/>
                  <a:pt x="185548" y="5235"/>
                </a:cubicBezTo>
                <a:cubicBezTo>
                  <a:pt x="192682" y="5235"/>
                  <a:pt x="192689" y="1"/>
                  <a:pt x="199823" y="1"/>
                </a:cubicBezTo>
                <a:cubicBezTo>
                  <a:pt x="206957" y="1"/>
                  <a:pt x="206957" y="5235"/>
                  <a:pt x="214092" y="5235"/>
                </a:cubicBezTo>
                <a:cubicBezTo>
                  <a:pt x="221233" y="5235"/>
                  <a:pt x="221233" y="1"/>
                  <a:pt x="228367" y="1"/>
                </a:cubicBezTo>
                <a:cubicBezTo>
                  <a:pt x="235501" y="1"/>
                  <a:pt x="235501" y="5235"/>
                  <a:pt x="242643" y="5235"/>
                </a:cubicBezTo>
                <a:cubicBezTo>
                  <a:pt x="249777" y="5235"/>
                  <a:pt x="249777" y="1"/>
                  <a:pt x="256911" y="1"/>
                </a:cubicBezTo>
                <a:cubicBezTo>
                  <a:pt x="264053" y="1"/>
                  <a:pt x="264053" y="5235"/>
                  <a:pt x="271187" y="5235"/>
                </a:cubicBezTo>
                <a:cubicBezTo>
                  <a:pt x="278321" y="5235"/>
                  <a:pt x="278321" y="1"/>
                  <a:pt x="285463" y="1"/>
                </a:cubicBezTo>
              </a:path>
            </a:pathLst>
          </a:custGeom>
          <a:noFill/>
          <a:ln w="19050" cap="flat" cmpd="sng">
            <a:solidFill>
              <a:srgbClr val="E9834B"/>
            </a:solidFill>
            <a:prstDash val="solid"/>
            <a:miter lim="775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24"/>
          <p:cNvSpPr/>
          <p:nvPr/>
        </p:nvSpPr>
        <p:spPr>
          <a:xfrm>
            <a:off x="4403700" y="1457325"/>
            <a:ext cx="485700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24"/>
          <p:cNvSpPr txBox="1">
            <a:spLocks noGrp="1"/>
          </p:cNvSpPr>
          <p:nvPr>
            <p:ph type="subTitle" idx="4"/>
          </p:nvPr>
        </p:nvSpPr>
        <p:spPr>
          <a:xfrm>
            <a:off x="3450080" y="3235250"/>
            <a:ext cx="2170606" cy="194488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Nhiều mặt hàng đa dạng, giao hàng nhanh chóng, sản phẩm không bị hỏng, đa chức năng, giao diện dễ nhìn,…</a:t>
            </a:r>
            <a:endParaRPr/>
          </a:p>
        </p:txBody>
      </p:sp>
      <p:sp>
        <p:nvSpPr>
          <p:cNvPr id="154" name="Google Shape;154;p24"/>
          <p:cNvSpPr txBox="1">
            <a:spLocks noGrp="1"/>
          </p:cNvSpPr>
          <p:nvPr>
            <p:ph type="ctrTitle"/>
          </p:nvPr>
        </p:nvSpPr>
        <p:spPr>
          <a:xfrm>
            <a:off x="619950" y="143964"/>
            <a:ext cx="7904100" cy="85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3.L</a:t>
            </a:r>
            <a:r>
              <a:rPr lang="es"/>
              <a:t>ý do, nhu cầu và lợi ích sản phẩm</a:t>
            </a:r>
            <a:endParaRPr/>
          </a:p>
        </p:txBody>
      </p:sp>
      <p:sp>
        <p:nvSpPr>
          <p:cNvPr id="155" name="Google Shape;155;p24"/>
          <p:cNvSpPr txBox="1">
            <a:spLocks noGrp="1"/>
          </p:cNvSpPr>
          <p:nvPr>
            <p:ph type="ctrTitle" idx="2"/>
          </p:nvPr>
        </p:nvSpPr>
        <p:spPr>
          <a:xfrm>
            <a:off x="1386371" y="3034888"/>
            <a:ext cx="2213393" cy="31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S</a:t>
            </a:r>
            <a:r>
              <a:rPr lang="es" sz="1800"/>
              <a:t>ản phẩm này đem lại lợi ích gì cho người dùng?</a:t>
            </a:r>
            <a:endParaRPr sz="1800"/>
          </a:p>
        </p:txBody>
      </p:sp>
      <p:sp>
        <p:nvSpPr>
          <p:cNvPr id="156" name="Google Shape;156;p24"/>
          <p:cNvSpPr txBox="1">
            <a:spLocks noGrp="1"/>
          </p:cNvSpPr>
          <p:nvPr>
            <p:ph type="subTitle" idx="1"/>
          </p:nvPr>
        </p:nvSpPr>
        <p:spPr>
          <a:xfrm>
            <a:off x="1386371" y="3286338"/>
            <a:ext cx="1953600" cy="9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Giúp người dùng có thể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mua/bán trái cây mà không cần ra đường khi đang giãn cách, tiết kiệm thời gian, tiện lợi…</a:t>
            </a:r>
            <a:endParaRPr/>
          </a:p>
        </p:txBody>
      </p:sp>
      <p:sp>
        <p:nvSpPr>
          <p:cNvPr id="157" name="Google Shape;157;p24"/>
          <p:cNvSpPr txBox="1">
            <a:spLocks noGrp="1"/>
          </p:cNvSpPr>
          <p:nvPr>
            <p:ph type="ctrTitle" idx="3"/>
          </p:nvPr>
        </p:nvSpPr>
        <p:spPr>
          <a:xfrm>
            <a:off x="3479877" y="3034888"/>
            <a:ext cx="1987286" cy="31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N</a:t>
            </a:r>
            <a:r>
              <a:rPr lang="es" sz="1800"/>
              <a:t>hu cầu của người dùng về sản phẩm của em?</a:t>
            </a:r>
            <a:endParaRPr sz="1800"/>
          </a:p>
        </p:txBody>
      </p:sp>
      <p:sp>
        <p:nvSpPr>
          <p:cNvPr id="158" name="Google Shape;158;p24"/>
          <p:cNvSpPr txBox="1">
            <a:spLocks noGrp="1"/>
          </p:cNvSpPr>
          <p:nvPr>
            <p:ph type="ctrTitle" idx="5"/>
          </p:nvPr>
        </p:nvSpPr>
        <p:spPr>
          <a:xfrm>
            <a:off x="5730795" y="3049072"/>
            <a:ext cx="2230387" cy="31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T</a:t>
            </a:r>
            <a:r>
              <a:rPr lang="es" sz="1800"/>
              <a:t>ính năng hoặc điểm mạnh của sản phẩm?</a:t>
            </a:r>
            <a:endParaRPr sz="1800"/>
          </a:p>
        </p:txBody>
      </p:sp>
      <p:sp>
        <p:nvSpPr>
          <p:cNvPr id="159" name="Google Shape;159;p24"/>
          <p:cNvSpPr txBox="1">
            <a:spLocks noGrp="1"/>
          </p:cNvSpPr>
          <p:nvPr>
            <p:ph type="subTitle" idx="6"/>
          </p:nvPr>
        </p:nvSpPr>
        <p:spPr>
          <a:xfrm>
            <a:off x="5880479" y="3286338"/>
            <a:ext cx="1953600" cy="9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Có đăng nhập, đăng ký, giao diện dễ nhìn,…</a:t>
            </a:r>
            <a:endParaRPr/>
          </a:p>
        </p:txBody>
      </p:sp>
      <p:pic>
        <p:nvPicPr>
          <p:cNvPr id="160" name="Google Shape;16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6873585">
            <a:off x="1655185" y="1497140"/>
            <a:ext cx="1203023" cy="11744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08377" y="1486337"/>
            <a:ext cx="1276344" cy="1196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05957" y="1528943"/>
            <a:ext cx="1126950" cy="1110888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4"/>
          <p:cNvSpPr/>
          <p:nvPr/>
        </p:nvSpPr>
        <p:spPr>
          <a:xfrm flipH="1">
            <a:off x="6233750" y="3531925"/>
            <a:ext cx="2910250" cy="1611575"/>
          </a:xfrm>
          <a:custGeom>
            <a:avLst/>
            <a:gdLst/>
            <a:ahLst/>
            <a:cxnLst/>
            <a:rect l="l" t="t" r="r" b="b"/>
            <a:pathLst>
              <a:path w="116410" h="64463" extrusionOk="0">
                <a:moveTo>
                  <a:pt x="0" y="0"/>
                </a:moveTo>
                <a:lnTo>
                  <a:pt x="0" y="64462"/>
                </a:lnTo>
                <a:lnTo>
                  <a:pt x="116410" y="64462"/>
                </a:lnTo>
                <a:cubicBezTo>
                  <a:pt x="111385" y="60125"/>
                  <a:pt x="105966" y="56139"/>
                  <a:pt x="99525" y="54837"/>
                </a:cubicBezTo>
                <a:cubicBezTo>
                  <a:pt x="96284" y="54174"/>
                  <a:pt x="92904" y="54240"/>
                  <a:pt x="89720" y="53323"/>
                </a:cubicBezTo>
                <a:cubicBezTo>
                  <a:pt x="81445" y="50933"/>
                  <a:pt x="78196" y="42765"/>
                  <a:pt x="70879" y="39221"/>
                </a:cubicBezTo>
                <a:cubicBezTo>
                  <a:pt x="68977" y="38300"/>
                  <a:pt x="66919" y="37934"/>
                  <a:pt x="64815" y="37934"/>
                </a:cubicBezTo>
                <a:cubicBezTo>
                  <a:pt x="60618" y="37934"/>
                  <a:pt x="56239" y="39391"/>
                  <a:pt x="52554" y="40809"/>
                </a:cubicBezTo>
                <a:cubicBezTo>
                  <a:pt x="50401" y="41639"/>
                  <a:pt x="48204" y="42558"/>
                  <a:pt x="45904" y="42558"/>
                </a:cubicBezTo>
                <a:cubicBezTo>
                  <a:pt x="45799" y="42558"/>
                  <a:pt x="45694" y="42556"/>
                  <a:pt x="45588" y="42552"/>
                </a:cubicBezTo>
                <a:cubicBezTo>
                  <a:pt x="38034" y="42290"/>
                  <a:pt x="34907" y="32420"/>
                  <a:pt x="32820" y="26617"/>
                </a:cubicBezTo>
                <a:cubicBezTo>
                  <a:pt x="29808" y="18228"/>
                  <a:pt x="26232" y="9912"/>
                  <a:pt x="18391" y="4936"/>
                </a:cubicBezTo>
                <a:cubicBezTo>
                  <a:pt x="12915" y="1441"/>
                  <a:pt x="6409" y="320"/>
                  <a:pt x="0" y="0"/>
                </a:cubicBezTo>
                <a:close/>
              </a:path>
            </a:pathLst>
          </a:custGeom>
          <a:solidFill>
            <a:srgbClr val="E6555C">
              <a:alpha val="455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1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1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3" dur="2000"/>
                                        <p:tgtEl>
                                          <p:spTgt spid="1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" grpId="0" build="p"/>
      <p:bldP spid="155" grpId="0"/>
      <p:bldP spid="156" grpId="0" uiExpand="1" build="p"/>
      <p:bldP spid="157" grpId="0"/>
      <p:bldP spid="15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5"/>
          <p:cNvSpPr/>
          <p:nvPr/>
        </p:nvSpPr>
        <p:spPr>
          <a:xfrm flipH="1">
            <a:off x="0" y="0"/>
            <a:ext cx="9494114" cy="5692292"/>
          </a:xfrm>
          <a:custGeom>
            <a:avLst/>
            <a:gdLst/>
            <a:ahLst/>
            <a:cxnLst/>
            <a:rect l="l" t="t" r="r" b="b"/>
            <a:pathLst>
              <a:path w="81388" h="48797" extrusionOk="0">
                <a:moveTo>
                  <a:pt x="0" y="0"/>
                </a:moveTo>
                <a:cubicBezTo>
                  <a:pt x="647" y="2464"/>
                  <a:pt x="2603" y="5189"/>
                  <a:pt x="4240" y="6842"/>
                </a:cubicBezTo>
                <a:cubicBezTo>
                  <a:pt x="7464" y="10100"/>
                  <a:pt x="11974" y="11778"/>
                  <a:pt x="16476" y="12645"/>
                </a:cubicBezTo>
                <a:cubicBezTo>
                  <a:pt x="20985" y="13513"/>
                  <a:pt x="25593" y="13660"/>
                  <a:pt x="30128" y="14372"/>
                </a:cubicBezTo>
                <a:cubicBezTo>
                  <a:pt x="35382" y="15191"/>
                  <a:pt x="40809" y="16942"/>
                  <a:pt x="44271" y="20985"/>
                </a:cubicBezTo>
                <a:cubicBezTo>
                  <a:pt x="48273" y="25659"/>
                  <a:pt x="49198" y="32869"/>
                  <a:pt x="54371" y="36209"/>
                </a:cubicBezTo>
                <a:cubicBezTo>
                  <a:pt x="57472" y="38211"/>
                  <a:pt x="61323" y="38285"/>
                  <a:pt x="65076" y="38285"/>
                </a:cubicBezTo>
                <a:cubicBezTo>
                  <a:pt x="65375" y="38285"/>
                  <a:pt x="65673" y="38285"/>
                  <a:pt x="65971" y="38285"/>
                </a:cubicBezTo>
                <a:cubicBezTo>
                  <a:pt x="66304" y="38285"/>
                  <a:pt x="66636" y="38285"/>
                  <a:pt x="66967" y="38288"/>
                </a:cubicBezTo>
                <a:cubicBezTo>
                  <a:pt x="71288" y="38320"/>
                  <a:pt x="76166" y="39098"/>
                  <a:pt x="78630" y="42650"/>
                </a:cubicBezTo>
                <a:cubicBezTo>
                  <a:pt x="79898" y="44483"/>
                  <a:pt x="80299" y="46783"/>
                  <a:pt x="81355" y="48748"/>
                </a:cubicBezTo>
                <a:cubicBezTo>
                  <a:pt x="81363" y="48764"/>
                  <a:pt x="81372" y="48780"/>
                  <a:pt x="81380" y="48797"/>
                </a:cubicBezTo>
                <a:lnTo>
                  <a:pt x="81388" y="0"/>
                </a:lnTo>
                <a:close/>
              </a:path>
            </a:pathLst>
          </a:custGeom>
          <a:solidFill>
            <a:srgbClr val="E6555C">
              <a:alpha val="455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25"/>
          <p:cNvSpPr txBox="1">
            <a:spLocks noGrp="1"/>
          </p:cNvSpPr>
          <p:nvPr>
            <p:ph type="ctrTitle" idx="4"/>
          </p:nvPr>
        </p:nvSpPr>
        <p:spPr>
          <a:xfrm>
            <a:off x="619900" y="165229"/>
            <a:ext cx="7904100" cy="85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accent1"/>
                </a:solidFill>
              </a:rPr>
              <a:t>4.kế hoạch hoặc quy trình làm sản phẩm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70" name="Google Shape;170;p25"/>
          <p:cNvSpPr txBox="1">
            <a:spLocks noGrp="1"/>
          </p:cNvSpPr>
          <p:nvPr>
            <p:ph type="subTitle" idx="3"/>
          </p:nvPr>
        </p:nvSpPr>
        <p:spPr>
          <a:xfrm>
            <a:off x="5648444" y="3434075"/>
            <a:ext cx="2170200" cy="9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Tx/>
              <a:buChar char="-"/>
            </a:pPr>
            <a:r>
              <a:rPr lang="es"/>
              <a:t>Tính trì hoãn của em (Linh_CBs)</a:t>
            </a:r>
          </a:p>
          <a:p>
            <a:pPr marL="171450" lvl="0" indent="-17145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Tx/>
              <a:buChar char="-"/>
            </a:pPr>
            <a:r>
              <a:rPr lang="es"/>
              <a:t>Web non-responsive</a:t>
            </a:r>
          </a:p>
          <a:p>
            <a:pPr marL="171450" lvl="0" indent="-17145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Tx/>
              <a:buChar char="-"/>
            </a:pPr>
            <a:r>
              <a:rPr lang="es"/>
              <a:t>………</a:t>
            </a:r>
            <a:endParaRPr/>
          </a:p>
        </p:txBody>
      </p:sp>
      <p:sp>
        <p:nvSpPr>
          <p:cNvPr id="171" name="Google Shape;171;p25"/>
          <p:cNvSpPr txBox="1">
            <a:spLocks noGrp="1"/>
          </p:cNvSpPr>
          <p:nvPr>
            <p:ph type="ctrTitle" idx="2"/>
          </p:nvPr>
        </p:nvSpPr>
        <p:spPr>
          <a:xfrm>
            <a:off x="5654513" y="3141138"/>
            <a:ext cx="2006020" cy="31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accent3"/>
                </a:solidFill>
              </a:rPr>
              <a:t>N</a:t>
            </a:r>
            <a:r>
              <a:rPr lang="es">
                <a:solidFill>
                  <a:schemeClr val="accent3"/>
                </a:solidFill>
              </a:rPr>
              <a:t>hững khó khăn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172" name="Google Shape;172;p25"/>
          <p:cNvSpPr txBox="1">
            <a:spLocks noGrp="1"/>
          </p:cNvSpPr>
          <p:nvPr>
            <p:ph type="subTitle" idx="1"/>
          </p:nvPr>
        </p:nvSpPr>
        <p:spPr>
          <a:xfrm>
            <a:off x="1325356" y="2300275"/>
            <a:ext cx="2170200" cy="9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HTML</a:t>
            </a: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CSS (SCSS)</a:t>
            </a: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JAVASCRIPT</a:t>
            </a:r>
            <a:endParaRPr/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25"/>
          <p:cNvSpPr txBox="1">
            <a:spLocks noGrp="1"/>
          </p:cNvSpPr>
          <p:nvPr>
            <p:ph type="ctrTitle"/>
          </p:nvPr>
        </p:nvSpPr>
        <p:spPr>
          <a:xfrm>
            <a:off x="1014717" y="2087191"/>
            <a:ext cx="2711512" cy="31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accent1"/>
                </a:solidFill>
              </a:rPr>
              <a:t>N</a:t>
            </a:r>
            <a:r>
              <a:rPr lang="es">
                <a:solidFill>
                  <a:schemeClr val="accent1"/>
                </a:solidFill>
              </a:rPr>
              <a:t>gôn ngữ, công nghệ </a:t>
            </a:r>
            <a:endParaRPr>
              <a:solidFill>
                <a:schemeClr val="accent1"/>
              </a:solidFill>
            </a:endParaRPr>
          </a:p>
        </p:txBody>
      </p:sp>
      <p:pic>
        <p:nvPicPr>
          <p:cNvPr id="174" name="Google Shape;174;p25"/>
          <p:cNvPicPr preferRelativeResize="0"/>
          <p:nvPr/>
        </p:nvPicPr>
        <p:blipFill rotWithShape="1">
          <a:blip r:embed="rId3">
            <a:alphaModFix/>
          </a:blip>
          <a:srcRect l="23553" t="8477" r="28093" b="12220"/>
          <a:stretch/>
        </p:blipFill>
        <p:spPr>
          <a:xfrm>
            <a:off x="3635276" y="1182158"/>
            <a:ext cx="1768339" cy="352216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5" name="Google Shape;175;p25"/>
          <p:cNvGrpSpPr/>
          <p:nvPr/>
        </p:nvGrpSpPr>
        <p:grpSpPr>
          <a:xfrm>
            <a:off x="2131625" y="1447177"/>
            <a:ext cx="557512" cy="376602"/>
            <a:chOff x="277475" y="548050"/>
            <a:chExt cx="856525" cy="578675"/>
          </a:xfrm>
        </p:grpSpPr>
        <p:sp>
          <p:nvSpPr>
            <p:cNvPr id="176" name="Google Shape;176;p25"/>
            <p:cNvSpPr/>
            <p:nvPr/>
          </p:nvSpPr>
          <p:spPr>
            <a:xfrm>
              <a:off x="442475" y="672150"/>
              <a:ext cx="219950" cy="199750"/>
            </a:xfrm>
            <a:custGeom>
              <a:avLst/>
              <a:gdLst/>
              <a:ahLst/>
              <a:cxnLst/>
              <a:rect l="l" t="t" r="r" b="b"/>
              <a:pathLst>
                <a:path w="8798" h="7990" extrusionOk="0">
                  <a:moveTo>
                    <a:pt x="2012" y="1"/>
                  </a:moveTo>
                  <a:cubicBezTo>
                    <a:pt x="2012" y="1"/>
                    <a:pt x="2659" y="5211"/>
                    <a:pt x="0" y="7223"/>
                  </a:cubicBezTo>
                  <a:lnTo>
                    <a:pt x="1384" y="7989"/>
                  </a:lnTo>
                  <a:lnTo>
                    <a:pt x="8797" y="7223"/>
                  </a:lnTo>
                  <a:lnTo>
                    <a:pt x="8797" y="3109"/>
                  </a:lnTo>
                  <a:cubicBezTo>
                    <a:pt x="8698" y="3115"/>
                    <a:pt x="8599" y="3118"/>
                    <a:pt x="8500" y="3118"/>
                  </a:cubicBezTo>
                  <a:cubicBezTo>
                    <a:pt x="5270" y="3118"/>
                    <a:pt x="2012" y="1"/>
                    <a:pt x="2012" y="1"/>
                  </a:cubicBezTo>
                  <a:close/>
                </a:path>
              </a:pathLst>
            </a:custGeom>
            <a:solidFill>
              <a:srgbClr val="FAD5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5"/>
            <p:cNvSpPr/>
            <p:nvPr/>
          </p:nvSpPr>
          <p:spPr>
            <a:xfrm>
              <a:off x="767650" y="672150"/>
              <a:ext cx="219950" cy="199750"/>
            </a:xfrm>
            <a:custGeom>
              <a:avLst/>
              <a:gdLst/>
              <a:ahLst/>
              <a:cxnLst/>
              <a:rect l="l" t="t" r="r" b="b"/>
              <a:pathLst>
                <a:path w="8798" h="7990" extrusionOk="0">
                  <a:moveTo>
                    <a:pt x="6785" y="1"/>
                  </a:moveTo>
                  <a:cubicBezTo>
                    <a:pt x="6785" y="1"/>
                    <a:pt x="3527" y="3118"/>
                    <a:pt x="298" y="3118"/>
                  </a:cubicBezTo>
                  <a:cubicBezTo>
                    <a:pt x="198" y="3118"/>
                    <a:pt x="99" y="3115"/>
                    <a:pt x="0" y="3109"/>
                  </a:cubicBezTo>
                  <a:lnTo>
                    <a:pt x="0" y="7223"/>
                  </a:lnTo>
                  <a:lnTo>
                    <a:pt x="7414" y="7989"/>
                  </a:lnTo>
                  <a:lnTo>
                    <a:pt x="8797" y="7223"/>
                  </a:lnTo>
                  <a:cubicBezTo>
                    <a:pt x="6138" y="5211"/>
                    <a:pt x="6785" y="1"/>
                    <a:pt x="6785" y="1"/>
                  </a:cubicBezTo>
                  <a:close/>
                </a:path>
              </a:pathLst>
            </a:custGeom>
            <a:solidFill>
              <a:srgbClr val="FAD5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5"/>
            <p:cNvSpPr/>
            <p:nvPr/>
          </p:nvSpPr>
          <p:spPr>
            <a:xfrm>
              <a:off x="328550" y="640575"/>
              <a:ext cx="772075" cy="421900"/>
            </a:xfrm>
            <a:custGeom>
              <a:avLst/>
              <a:gdLst/>
              <a:ahLst/>
              <a:cxnLst/>
              <a:rect l="l" t="t" r="r" b="b"/>
              <a:pathLst>
                <a:path w="30883" h="16876" extrusionOk="0">
                  <a:moveTo>
                    <a:pt x="14091" y="0"/>
                  </a:moveTo>
                  <a:cubicBezTo>
                    <a:pt x="14193" y="2929"/>
                    <a:pt x="12618" y="5204"/>
                    <a:pt x="10192" y="7013"/>
                  </a:cubicBezTo>
                  <a:cubicBezTo>
                    <a:pt x="9066" y="7848"/>
                    <a:pt x="7935" y="8213"/>
                    <a:pt x="6851" y="8213"/>
                  </a:cubicBezTo>
                  <a:cubicBezTo>
                    <a:pt x="5145" y="8213"/>
                    <a:pt x="3553" y="7309"/>
                    <a:pt x="2276" y="5911"/>
                  </a:cubicBezTo>
                  <a:lnTo>
                    <a:pt x="0" y="7144"/>
                  </a:lnTo>
                  <a:cubicBezTo>
                    <a:pt x="0" y="7144"/>
                    <a:pt x="4090" y="11666"/>
                    <a:pt x="5066" y="16876"/>
                  </a:cubicBezTo>
                  <a:lnTo>
                    <a:pt x="25822" y="16876"/>
                  </a:lnTo>
                  <a:cubicBezTo>
                    <a:pt x="26786" y="11666"/>
                    <a:pt x="30882" y="7144"/>
                    <a:pt x="30882" y="7144"/>
                  </a:cubicBezTo>
                  <a:lnTo>
                    <a:pt x="28607" y="5911"/>
                  </a:lnTo>
                  <a:cubicBezTo>
                    <a:pt x="27329" y="7309"/>
                    <a:pt x="25738" y="8213"/>
                    <a:pt x="24032" y="8213"/>
                  </a:cubicBezTo>
                  <a:cubicBezTo>
                    <a:pt x="22947" y="8213"/>
                    <a:pt x="21816" y="7848"/>
                    <a:pt x="20690" y="7013"/>
                  </a:cubicBezTo>
                  <a:cubicBezTo>
                    <a:pt x="18265" y="5210"/>
                    <a:pt x="16696" y="2929"/>
                    <a:pt x="16798" y="0"/>
                  </a:cubicBezTo>
                  <a:close/>
                </a:path>
              </a:pathLst>
            </a:custGeom>
            <a:solidFill>
              <a:srgbClr val="FBE1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25"/>
            <p:cNvSpPr/>
            <p:nvPr/>
          </p:nvSpPr>
          <p:spPr>
            <a:xfrm>
              <a:off x="454900" y="1021125"/>
              <a:ext cx="519225" cy="105600"/>
            </a:xfrm>
            <a:custGeom>
              <a:avLst/>
              <a:gdLst/>
              <a:ahLst/>
              <a:cxnLst/>
              <a:rect l="l" t="t" r="r" b="b"/>
              <a:pathLst>
                <a:path w="20769" h="4224" extrusionOk="0">
                  <a:moveTo>
                    <a:pt x="10384" y="1"/>
                  </a:moveTo>
                  <a:cubicBezTo>
                    <a:pt x="5546" y="1"/>
                    <a:pt x="2234" y="743"/>
                    <a:pt x="0" y="1648"/>
                  </a:cubicBezTo>
                  <a:cubicBezTo>
                    <a:pt x="66" y="1989"/>
                    <a:pt x="114" y="2330"/>
                    <a:pt x="150" y="2672"/>
                  </a:cubicBezTo>
                  <a:cubicBezTo>
                    <a:pt x="243" y="3562"/>
                    <a:pt x="999" y="4223"/>
                    <a:pt x="1872" y="4223"/>
                  </a:cubicBezTo>
                  <a:cubicBezTo>
                    <a:pt x="1956" y="4223"/>
                    <a:pt x="2041" y="4217"/>
                    <a:pt x="2126" y="4205"/>
                  </a:cubicBezTo>
                  <a:cubicBezTo>
                    <a:pt x="3611" y="3995"/>
                    <a:pt x="6150" y="3785"/>
                    <a:pt x="10384" y="3785"/>
                  </a:cubicBezTo>
                  <a:cubicBezTo>
                    <a:pt x="14618" y="3785"/>
                    <a:pt x="17157" y="3995"/>
                    <a:pt x="18642" y="4205"/>
                  </a:cubicBezTo>
                  <a:cubicBezTo>
                    <a:pt x="18728" y="4217"/>
                    <a:pt x="18814" y="4223"/>
                    <a:pt x="18898" y="4223"/>
                  </a:cubicBezTo>
                  <a:cubicBezTo>
                    <a:pt x="19771" y="4223"/>
                    <a:pt x="20526" y="3567"/>
                    <a:pt x="20618" y="2672"/>
                  </a:cubicBezTo>
                  <a:cubicBezTo>
                    <a:pt x="20660" y="2330"/>
                    <a:pt x="20708" y="1989"/>
                    <a:pt x="20768" y="1648"/>
                  </a:cubicBezTo>
                  <a:cubicBezTo>
                    <a:pt x="18534" y="743"/>
                    <a:pt x="15223" y="1"/>
                    <a:pt x="10384" y="1"/>
                  </a:cubicBezTo>
                  <a:close/>
                </a:path>
              </a:pathLst>
            </a:custGeom>
            <a:solidFill>
              <a:srgbClr val="FAD5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25"/>
            <p:cNvSpPr/>
            <p:nvPr/>
          </p:nvSpPr>
          <p:spPr>
            <a:xfrm>
              <a:off x="433475" y="627850"/>
              <a:ext cx="103475" cy="88650"/>
            </a:xfrm>
            <a:custGeom>
              <a:avLst/>
              <a:gdLst/>
              <a:ahLst/>
              <a:cxnLst/>
              <a:rect l="l" t="t" r="r" b="b"/>
              <a:pathLst>
                <a:path w="4139" h="3546" extrusionOk="0">
                  <a:moveTo>
                    <a:pt x="2366" y="0"/>
                  </a:moveTo>
                  <a:cubicBezTo>
                    <a:pt x="791" y="6"/>
                    <a:pt x="1" y="1910"/>
                    <a:pt x="1115" y="3024"/>
                  </a:cubicBezTo>
                  <a:cubicBezTo>
                    <a:pt x="1475" y="3384"/>
                    <a:pt x="1918" y="3545"/>
                    <a:pt x="2353" y="3545"/>
                  </a:cubicBezTo>
                  <a:cubicBezTo>
                    <a:pt x="3264" y="3545"/>
                    <a:pt x="4139" y="2839"/>
                    <a:pt x="4139" y="1773"/>
                  </a:cubicBezTo>
                  <a:cubicBezTo>
                    <a:pt x="4139" y="797"/>
                    <a:pt x="3342" y="0"/>
                    <a:pt x="2366" y="0"/>
                  </a:cubicBezTo>
                  <a:close/>
                </a:path>
              </a:pathLst>
            </a:custGeom>
            <a:solidFill>
              <a:srgbClr val="EBC8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25"/>
            <p:cNvSpPr/>
            <p:nvPr/>
          </p:nvSpPr>
          <p:spPr>
            <a:xfrm>
              <a:off x="877375" y="627850"/>
              <a:ext cx="103325" cy="88650"/>
            </a:xfrm>
            <a:custGeom>
              <a:avLst/>
              <a:gdLst/>
              <a:ahLst/>
              <a:cxnLst/>
              <a:rect l="l" t="t" r="r" b="b"/>
              <a:pathLst>
                <a:path w="4133" h="3546" extrusionOk="0">
                  <a:moveTo>
                    <a:pt x="2366" y="0"/>
                  </a:moveTo>
                  <a:cubicBezTo>
                    <a:pt x="791" y="0"/>
                    <a:pt x="1" y="1910"/>
                    <a:pt x="1114" y="3024"/>
                  </a:cubicBezTo>
                  <a:cubicBezTo>
                    <a:pt x="1474" y="3384"/>
                    <a:pt x="1917" y="3545"/>
                    <a:pt x="2351" y="3545"/>
                  </a:cubicBezTo>
                  <a:cubicBezTo>
                    <a:pt x="3260" y="3545"/>
                    <a:pt x="4133" y="2839"/>
                    <a:pt x="4133" y="1773"/>
                  </a:cubicBezTo>
                  <a:cubicBezTo>
                    <a:pt x="4133" y="797"/>
                    <a:pt x="3342" y="6"/>
                    <a:pt x="2366" y="0"/>
                  </a:cubicBezTo>
                  <a:close/>
                </a:path>
              </a:pathLst>
            </a:custGeom>
            <a:solidFill>
              <a:srgbClr val="EBC8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25"/>
            <p:cNvSpPr/>
            <p:nvPr/>
          </p:nvSpPr>
          <p:spPr>
            <a:xfrm>
              <a:off x="644425" y="548050"/>
              <a:ext cx="122500" cy="104850"/>
            </a:xfrm>
            <a:custGeom>
              <a:avLst/>
              <a:gdLst/>
              <a:ahLst/>
              <a:cxnLst/>
              <a:rect l="l" t="t" r="r" b="b"/>
              <a:pathLst>
                <a:path w="4900" h="4194" extrusionOk="0">
                  <a:moveTo>
                    <a:pt x="2803" y="0"/>
                  </a:moveTo>
                  <a:cubicBezTo>
                    <a:pt x="935" y="0"/>
                    <a:pt x="1" y="2258"/>
                    <a:pt x="1324" y="3581"/>
                  </a:cubicBezTo>
                  <a:cubicBezTo>
                    <a:pt x="1723" y="3981"/>
                    <a:pt x="2258" y="4194"/>
                    <a:pt x="2801" y="4194"/>
                  </a:cubicBezTo>
                  <a:cubicBezTo>
                    <a:pt x="3073" y="4194"/>
                    <a:pt x="3346" y="4140"/>
                    <a:pt x="3606" y="4031"/>
                  </a:cubicBezTo>
                  <a:cubicBezTo>
                    <a:pt x="4390" y="3707"/>
                    <a:pt x="4899" y="2941"/>
                    <a:pt x="4899" y="2090"/>
                  </a:cubicBezTo>
                  <a:cubicBezTo>
                    <a:pt x="4899" y="935"/>
                    <a:pt x="3959" y="0"/>
                    <a:pt x="2803" y="0"/>
                  </a:cubicBezTo>
                  <a:close/>
                </a:path>
              </a:pathLst>
            </a:custGeom>
            <a:solidFill>
              <a:srgbClr val="FAD5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25"/>
            <p:cNvSpPr/>
            <p:nvPr/>
          </p:nvSpPr>
          <p:spPr>
            <a:xfrm>
              <a:off x="1011825" y="731300"/>
              <a:ext cx="122175" cy="104750"/>
            </a:xfrm>
            <a:custGeom>
              <a:avLst/>
              <a:gdLst/>
              <a:ahLst/>
              <a:cxnLst/>
              <a:rect l="l" t="t" r="r" b="b"/>
              <a:pathLst>
                <a:path w="4887" h="4190" extrusionOk="0">
                  <a:moveTo>
                    <a:pt x="2797" y="0"/>
                  </a:moveTo>
                  <a:cubicBezTo>
                    <a:pt x="934" y="0"/>
                    <a:pt x="0" y="2258"/>
                    <a:pt x="1318" y="3575"/>
                  </a:cubicBezTo>
                  <a:cubicBezTo>
                    <a:pt x="1719" y="3976"/>
                    <a:pt x="2254" y="4189"/>
                    <a:pt x="2799" y="4189"/>
                  </a:cubicBezTo>
                  <a:cubicBezTo>
                    <a:pt x="3068" y="4189"/>
                    <a:pt x="3340" y="4137"/>
                    <a:pt x="3599" y="4030"/>
                  </a:cubicBezTo>
                  <a:cubicBezTo>
                    <a:pt x="4378" y="3701"/>
                    <a:pt x="4887" y="2940"/>
                    <a:pt x="4887" y="2096"/>
                  </a:cubicBezTo>
                  <a:cubicBezTo>
                    <a:pt x="4887" y="940"/>
                    <a:pt x="3953" y="0"/>
                    <a:pt x="2797" y="0"/>
                  </a:cubicBezTo>
                  <a:close/>
                </a:path>
              </a:pathLst>
            </a:custGeom>
            <a:solidFill>
              <a:srgbClr val="FAD5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25"/>
            <p:cNvSpPr/>
            <p:nvPr/>
          </p:nvSpPr>
          <p:spPr>
            <a:xfrm>
              <a:off x="277475" y="731300"/>
              <a:ext cx="122350" cy="104750"/>
            </a:xfrm>
            <a:custGeom>
              <a:avLst/>
              <a:gdLst/>
              <a:ahLst/>
              <a:cxnLst/>
              <a:rect l="l" t="t" r="r" b="b"/>
              <a:pathLst>
                <a:path w="4894" h="4190" extrusionOk="0">
                  <a:moveTo>
                    <a:pt x="2798" y="0"/>
                  </a:moveTo>
                  <a:cubicBezTo>
                    <a:pt x="935" y="0"/>
                    <a:pt x="1" y="2258"/>
                    <a:pt x="1318" y="3575"/>
                  </a:cubicBezTo>
                  <a:cubicBezTo>
                    <a:pt x="1719" y="3976"/>
                    <a:pt x="2254" y="4189"/>
                    <a:pt x="2800" y="4189"/>
                  </a:cubicBezTo>
                  <a:cubicBezTo>
                    <a:pt x="3069" y="4189"/>
                    <a:pt x="3341" y="4137"/>
                    <a:pt x="3600" y="4030"/>
                  </a:cubicBezTo>
                  <a:cubicBezTo>
                    <a:pt x="4384" y="3701"/>
                    <a:pt x="4894" y="2940"/>
                    <a:pt x="4894" y="2096"/>
                  </a:cubicBezTo>
                  <a:cubicBezTo>
                    <a:pt x="4894" y="940"/>
                    <a:pt x="3953" y="0"/>
                    <a:pt x="2798" y="0"/>
                  </a:cubicBezTo>
                  <a:close/>
                </a:path>
              </a:pathLst>
            </a:custGeom>
            <a:solidFill>
              <a:srgbClr val="FAD5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5" name="Google Shape;185;p25"/>
          <p:cNvGrpSpPr/>
          <p:nvPr/>
        </p:nvGrpSpPr>
        <p:grpSpPr>
          <a:xfrm>
            <a:off x="6383262" y="2511203"/>
            <a:ext cx="700566" cy="473127"/>
            <a:chOff x="1293350" y="488125"/>
            <a:chExt cx="1221775" cy="825125"/>
          </a:xfrm>
        </p:grpSpPr>
        <p:sp>
          <p:nvSpPr>
            <p:cNvPr id="186" name="Google Shape;186;p25"/>
            <p:cNvSpPr/>
            <p:nvPr/>
          </p:nvSpPr>
          <p:spPr>
            <a:xfrm>
              <a:off x="1293400" y="636525"/>
              <a:ext cx="1221725" cy="676725"/>
            </a:xfrm>
            <a:custGeom>
              <a:avLst/>
              <a:gdLst/>
              <a:ahLst/>
              <a:cxnLst/>
              <a:rect l="l" t="t" r="r" b="b"/>
              <a:pathLst>
                <a:path w="48869" h="27069" extrusionOk="0">
                  <a:moveTo>
                    <a:pt x="16408" y="0"/>
                  </a:moveTo>
                  <a:cubicBezTo>
                    <a:pt x="6728" y="0"/>
                    <a:pt x="0" y="14263"/>
                    <a:pt x="24434" y="27068"/>
                  </a:cubicBezTo>
                  <a:cubicBezTo>
                    <a:pt x="48868" y="14263"/>
                    <a:pt x="42140" y="0"/>
                    <a:pt x="32461" y="0"/>
                  </a:cubicBezTo>
                  <a:cubicBezTo>
                    <a:pt x="29814" y="0"/>
                    <a:pt x="26946" y="1067"/>
                    <a:pt x="24434" y="3522"/>
                  </a:cubicBezTo>
                  <a:cubicBezTo>
                    <a:pt x="21923" y="1067"/>
                    <a:pt x="19055" y="0"/>
                    <a:pt x="16408" y="0"/>
                  </a:cubicBezTo>
                  <a:close/>
                </a:path>
              </a:pathLst>
            </a:custGeom>
            <a:solidFill>
              <a:srgbClr val="CB40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25"/>
            <p:cNvSpPr/>
            <p:nvPr/>
          </p:nvSpPr>
          <p:spPr>
            <a:xfrm>
              <a:off x="1293350" y="636450"/>
              <a:ext cx="644600" cy="676800"/>
            </a:xfrm>
            <a:custGeom>
              <a:avLst/>
              <a:gdLst/>
              <a:ahLst/>
              <a:cxnLst/>
              <a:rect l="l" t="t" r="r" b="b"/>
              <a:pathLst>
                <a:path w="25784" h="27072" extrusionOk="0">
                  <a:moveTo>
                    <a:pt x="16414" y="1"/>
                  </a:moveTo>
                  <a:cubicBezTo>
                    <a:pt x="6735" y="1"/>
                    <a:pt x="0" y="14261"/>
                    <a:pt x="24436" y="27071"/>
                  </a:cubicBezTo>
                  <a:cubicBezTo>
                    <a:pt x="24897" y="26832"/>
                    <a:pt x="25347" y="26586"/>
                    <a:pt x="25784" y="26347"/>
                  </a:cubicBezTo>
                  <a:cubicBezTo>
                    <a:pt x="4058" y="14334"/>
                    <a:pt x="9046" y="1321"/>
                    <a:pt x="17771" y="93"/>
                  </a:cubicBezTo>
                  <a:cubicBezTo>
                    <a:pt x="17314" y="31"/>
                    <a:pt x="16861" y="1"/>
                    <a:pt x="16414" y="1"/>
                  </a:cubicBezTo>
                  <a:close/>
                </a:path>
              </a:pathLst>
            </a:custGeom>
            <a:solidFill>
              <a:srgbClr val="A026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25"/>
            <p:cNvSpPr/>
            <p:nvPr/>
          </p:nvSpPr>
          <p:spPr>
            <a:xfrm>
              <a:off x="2174625" y="589025"/>
              <a:ext cx="122175" cy="167925"/>
            </a:xfrm>
            <a:custGeom>
              <a:avLst/>
              <a:gdLst/>
              <a:ahLst/>
              <a:cxnLst/>
              <a:rect l="l" t="t" r="r" b="b"/>
              <a:pathLst>
                <a:path w="4887" h="6717" extrusionOk="0">
                  <a:moveTo>
                    <a:pt x="2444" y="1"/>
                  </a:moveTo>
                  <a:cubicBezTo>
                    <a:pt x="2348" y="1"/>
                    <a:pt x="2252" y="53"/>
                    <a:pt x="2210" y="158"/>
                  </a:cubicBezTo>
                  <a:cubicBezTo>
                    <a:pt x="1929" y="853"/>
                    <a:pt x="1330" y="1960"/>
                    <a:pt x="102" y="3182"/>
                  </a:cubicBezTo>
                  <a:cubicBezTo>
                    <a:pt x="0" y="3278"/>
                    <a:pt x="0" y="3440"/>
                    <a:pt x="102" y="3541"/>
                  </a:cubicBezTo>
                  <a:cubicBezTo>
                    <a:pt x="1330" y="4757"/>
                    <a:pt x="1929" y="5871"/>
                    <a:pt x="2210" y="6559"/>
                  </a:cubicBezTo>
                  <a:cubicBezTo>
                    <a:pt x="2252" y="6664"/>
                    <a:pt x="2348" y="6717"/>
                    <a:pt x="2444" y="6717"/>
                  </a:cubicBezTo>
                  <a:cubicBezTo>
                    <a:pt x="2539" y="6717"/>
                    <a:pt x="2635" y="6664"/>
                    <a:pt x="2677" y="6559"/>
                  </a:cubicBezTo>
                  <a:cubicBezTo>
                    <a:pt x="2959" y="5871"/>
                    <a:pt x="3557" y="4757"/>
                    <a:pt x="4785" y="3541"/>
                  </a:cubicBezTo>
                  <a:cubicBezTo>
                    <a:pt x="4887" y="3440"/>
                    <a:pt x="4887" y="3278"/>
                    <a:pt x="4785" y="3182"/>
                  </a:cubicBezTo>
                  <a:cubicBezTo>
                    <a:pt x="3557" y="1960"/>
                    <a:pt x="2959" y="853"/>
                    <a:pt x="2677" y="158"/>
                  </a:cubicBezTo>
                  <a:cubicBezTo>
                    <a:pt x="2635" y="53"/>
                    <a:pt x="2539" y="1"/>
                    <a:pt x="2444" y="1"/>
                  </a:cubicBezTo>
                  <a:close/>
                </a:path>
              </a:pathLst>
            </a:custGeom>
            <a:solidFill>
              <a:srgbClr val="FBE1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25"/>
            <p:cNvSpPr/>
            <p:nvPr/>
          </p:nvSpPr>
          <p:spPr>
            <a:xfrm>
              <a:off x="2120275" y="488125"/>
              <a:ext cx="79825" cy="109975"/>
            </a:xfrm>
            <a:custGeom>
              <a:avLst/>
              <a:gdLst/>
              <a:ahLst/>
              <a:cxnLst/>
              <a:rect l="l" t="t" r="r" b="b"/>
              <a:pathLst>
                <a:path w="3193" h="4399" extrusionOk="0">
                  <a:moveTo>
                    <a:pt x="1599" y="1"/>
                  </a:moveTo>
                  <a:cubicBezTo>
                    <a:pt x="1537" y="1"/>
                    <a:pt x="1474" y="35"/>
                    <a:pt x="1444" y="104"/>
                  </a:cubicBezTo>
                  <a:cubicBezTo>
                    <a:pt x="1264" y="559"/>
                    <a:pt x="869" y="1284"/>
                    <a:pt x="66" y="2080"/>
                  </a:cubicBezTo>
                  <a:cubicBezTo>
                    <a:pt x="1" y="2146"/>
                    <a:pt x="1" y="2254"/>
                    <a:pt x="66" y="2314"/>
                  </a:cubicBezTo>
                  <a:cubicBezTo>
                    <a:pt x="869" y="3116"/>
                    <a:pt x="1264" y="3841"/>
                    <a:pt x="1444" y="4296"/>
                  </a:cubicBezTo>
                  <a:cubicBezTo>
                    <a:pt x="1474" y="4365"/>
                    <a:pt x="1537" y="4399"/>
                    <a:pt x="1599" y="4399"/>
                  </a:cubicBezTo>
                  <a:cubicBezTo>
                    <a:pt x="1661" y="4399"/>
                    <a:pt x="1722" y="4365"/>
                    <a:pt x="1749" y="4296"/>
                  </a:cubicBezTo>
                  <a:cubicBezTo>
                    <a:pt x="1935" y="3841"/>
                    <a:pt x="2324" y="3116"/>
                    <a:pt x="3133" y="2314"/>
                  </a:cubicBezTo>
                  <a:cubicBezTo>
                    <a:pt x="3192" y="2254"/>
                    <a:pt x="3192" y="2146"/>
                    <a:pt x="3133" y="2080"/>
                  </a:cubicBezTo>
                  <a:cubicBezTo>
                    <a:pt x="2324" y="1284"/>
                    <a:pt x="1935" y="559"/>
                    <a:pt x="1749" y="104"/>
                  </a:cubicBezTo>
                  <a:cubicBezTo>
                    <a:pt x="1722" y="35"/>
                    <a:pt x="1661" y="1"/>
                    <a:pt x="1599" y="1"/>
                  </a:cubicBezTo>
                  <a:close/>
                </a:path>
              </a:pathLst>
            </a:custGeom>
            <a:solidFill>
              <a:srgbClr val="FAD5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20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0" grpId="0" build="p"/>
      <p:bldP spid="171" grpId="0"/>
      <p:bldP spid="172" grpId="0" build="p"/>
      <p:bldP spid="17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9950" y="-1453575"/>
            <a:ext cx="7904099" cy="3712923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26"/>
          <p:cNvSpPr txBox="1">
            <a:spLocks noGrp="1"/>
          </p:cNvSpPr>
          <p:nvPr>
            <p:ph type="ctrTitle"/>
          </p:nvPr>
        </p:nvSpPr>
        <p:spPr>
          <a:xfrm>
            <a:off x="619900" y="165229"/>
            <a:ext cx="7904100" cy="85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4. quy trình làm sản phẩm</a:t>
            </a:r>
            <a:endParaRPr/>
          </a:p>
        </p:txBody>
      </p:sp>
      <p:sp>
        <p:nvSpPr>
          <p:cNvPr id="196" name="Google Shape;196;p26"/>
          <p:cNvSpPr txBox="1"/>
          <p:nvPr/>
        </p:nvSpPr>
        <p:spPr>
          <a:xfrm>
            <a:off x="6700125" y="3106325"/>
            <a:ext cx="1602900" cy="9521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775" rIns="0" bIns="0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T</a:t>
            </a:r>
            <a:r>
              <a:rPr lang="es" sz="11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hêm chức năng tìm kiếm sản phẩm, lọc sản phẩm theo giá, người bán, danh mục, trang mua hàng…</a:t>
            </a:r>
            <a:endParaRPr sz="110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97" name="Google Shape;197;p26"/>
          <p:cNvSpPr txBox="1"/>
          <p:nvPr/>
        </p:nvSpPr>
        <p:spPr>
          <a:xfrm>
            <a:off x="811246" y="3239607"/>
            <a:ext cx="1602900" cy="10400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775" rIns="0" bIns="0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L</a:t>
            </a:r>
            <a:r>
              <a:rPr lang="es" sz="11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àm HTML CSS trước</a:t>
            </a: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(Trang sản phẩm, giỏ hàng, đăng nhập, đăng ký, thêm sản phẩm, danh mục sản phẩm)</a:t>
            </a:r>
            <a:endParaRPr sz="110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98" name="Google Shape;198;p26"/>
          <p:cNvSpPr txBox="1"/>
          <p:nvPr/>
        </p:nvSpPr>
        <p:spPr>
          <a:xfrm>
            <a:off x="6700125" y="2686800"/>
            <a:ext cx="16029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775" rIns="0" bIns="0" anchor="b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accent2"/>
                </a:solidFill>
                <a:latin typeface="Amatic SC"/>
                <a:ea typeface="Amatic SC"/>
                <a:cs typeface="Amatic SC"/>
                <a:sym typeface="Amatic SC"/>
              </a:rPr>
              <a:t>Week 4</a:t>
            </a:r>
            <a:endParaRPr sz="2400" b="1">
              <a:solidFill>
                <a:schemeClr val="accent2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199" name="Google Shape;199;p26"/>
          <p:cNvSpPr txBox="1"/>
          <p:nvPr/>
        </p:nvSpPr>
        <p:spPr>
          <a:xfrm>
            <a:off x="619900" y="2701863"/>
            <a:ext cx="2062187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775" rIns="0" bIns="0" anchor="b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accent2"/>
                </a:solidFill>
                <a:latin typeface="Amatic SC"/>
                <a:ea typeface="Amatic SC"/>
                <a:cs typeface="Amatic SC"/>
                <a:sym typeface="Amatic SC"/>
              </a:rPr>
              <a:t>Week 1</a:t>
            </a:r>
            <a:endParaRPr sz="2400" b="1">
              <a:solidFill>
                <a:schemeClr val="accent2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200" name="Google Shape;200;p26"/>
          <p:cNvSpPr txBox="1"/>
          <p:nvPr/>
        </p:nvSpPr>
        <p:spPr>
          <a:xfrm>
            <a:off x="4737175" y="3804149"/>
            <a:ext cx="1602900" cy="952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775" rIns="0" bIns="0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L</a:t>
            </a:r>
            <a:r>
              <a:rPr lang="es" sz="11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àm trang chủ, filter bar, …</a:t>
            </a:r>
            <a:endParaRPr sz="110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01" name="Google Shape;201;p26"/>
          <p:cNvSpPr txBox="1"/>
          <p:nvPr/>
        </p:nvSpPr>
        <p:spPr>
          <a:xfrm>
            <a:off x="4737162" y="3400924"/>
            <a:ext cx="16029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775" rIns="0" bIns="0" anchor="b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accent2"/>
                </a:solidFill>
                <a:latin typeface="Amatic SC"/>
                <a:ea typeface="Amatic SC"/>
                <a:cs typeface="Amatic SC"/>
                <a:sym typeface="Amatic SC"/>
              </a:rPr>
              <a:t>W</a:t>
            </a:r>
            <a:r>
              <a:rPr lang="es" sz="2400" b="1">
                <a:solidFill>
                  <a:schemeClr val="accent2"/>
                </a:solidFill>
                <a:latin typeface="Amatic SC"/>
                <a:ea typeface="Amatic SC"/>
                <a:cs typeface="Amatic SC"/>
                <a:sym typeface="Amatic SC"/>
              </a:rPr>
              <a:t>eek 3</a:t>
            </a:r>
            <a:endParaRPr sz="2400" b="1">
              <a:solidFill>
                <a:schemeClr val="accent2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202" name="Google Shape;202;p26"/>
          <p:cNvSpPr txBox="1"/>
          <p:nvPr/>
        </p:nvSpPr>
        <p:spPr>
          <a:xfrm>
            <a:off x="2774204" y="3328650"/>
            <a:ext cx="16029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775" rIns="0" bIns="0" anchor="b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accent2"/>
                </a:solidFill>
                <a:latin typeface="Amatic SC"/>
                <a:ea typeface="Amatic SC"/>
                <a:cs typeface="Amatic SC"/>
                <a:sym typeface="Amatic SC"/>
              </a:rPr>
              <a:t>Week 2</a:t>
            </a:r>
            <a:endParaRPr sz="2400" b="1">
              <a:solidFill>
                <a:schemeClr val="accent2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203" name="Google Shape;203;p26"/>
          <p:cNvSpPr txBox="1"/>
          <p:nvPr/>
        </p:nvSpPr>
        <p:spPr>
          <a:xfrm>
            <a:off x="2774203" y="3876424"/>
            <a:ext cx="16029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775" rIns="0" bIns="0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Thêm JS vào những trang trước…</a:t>
            </a:r>
            <a:endParaRPr sz="110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</p:txBody>
      </p:sp>
      <p:cxnSp>
        <p:nvCxnSpPr>
          <p:cNvPr id="204" name="Google Shape;204;p26"/>
          <p:cNvCxnSpPr/>
          <p:nvPr/>
        </p:nvCxnSpPr>
        <p:spPr>
          <a:xfrm rot="-5400000">
            <a:off x="1339250" y="1854450"/>
            <a:ext cx="1105800" cy="558900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5" name="Google Shape;205;p26"/>
          <p:cNvCxnSpPr>
            <a:stCxn id="202" idx="0"/>
          </p:cNvCxnSpPr>
          <p:nvPr/>
        </p:nvCxnSpPr>
        <p:spPr>
          <a:xfrm rot="-5400000">
            <a:off x="3303554" y="2383950"/>
            <a:ext cx="1216800" cy="672600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6" name="Google Shape;206;p26"/>
          <p:cNvCxnSpPr>
            <a:stCxn id="201" idx="0"/>
          </p:cNvCxnSpPr>
          <p:nvPr/>
        </p:nvCxnSpPr>
        <p:spPr>
          <a:xfrm rot="5400000" flipH="1">
            <a:off x="4582212" y="2444524"/>
            <a:ext cx="1222500" cy="690300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7" name="Google Shape;207;p26"/>
          <p:cNvCxnSpPr>
            <a:stCxn id="198" idx="0"/>
          </p:cNvCxnSpPr>
          <p:nvPr/>
        </p:nvCxnSpPr>
        <p:spPr>
          <a:xfrm rot="5400000" flipH="1">
            <a:off x="6622125" y="1807350"/>
            <a:ext cx="1239000" cy="519900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5" grpId="0"/>
      <p:bldP spid="197" grpId="0"/>
      <p:bldP spid="200" grpId="0"/>
      <p:bldP spid="20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29"/>
          <p:cNvSpPr txBox="1">
            <a:spLocks noGrp="1"/>
          </p:cNvSpPr>
          <p:nvPr>
            <p:ph type="ctrTitle"/>
          </p:nvPr>
        </p:nvSpPr>
        <p:spPr>
          <a:xfrm>
            <a:off x="619900" y="165229"/>
            <a:ext cx="7904100" cy="85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4. </a:t>
            </a:r>
            <a:r>
              <a:rPr lang="en-US"/>
              <a:t>P</a:t>
            </a:r>
            <a:r>
              <a:rPr lang="es"/>
              <a:t>hân công</a:t>
            </a:r>
            <a:endParaRPr/>
          </a:p>
        </p:txBody>
      </p:sp>
      <p:sp>
        <p:nvSpPr>
          <p:cNvPr id="333" name="Google Shape;333;p29"/>
          <p:cNvSpPr/>
          <p:nvPr/>
        </p:nvSpPr>
        <p:spPr>
          <a:xfrm>
            <a:off x="1781200" y="1605944"/>
            <a:ext cx="5581500" cy="24489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E6555C">
              <a:alpha val="339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334;p29"/>
          <p:cNvSpPr txBox="1">
            <a:spLocks noGrp="1"/>
          </p:cNvSpPr>
          <p:nvPr>
            <p:ph type="ctrTitle" idx="3"/>
          </p:nvPr>
        </p:nvSpPr>
        <p:spPr>
          <a:xfrm>
            <a:off x="2859072" y="1993906"/>
            <a:ext cx="1653000" cy="31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>
                <a:solidFill>
                  <a:schemeClr val="accent1"/>
                </a:solidFill>
              </a:rPr>
              <a:t>LINH</a:t>
            </a:r>
            <a:endParaRPr sz="3200">
              <a:solidFill>
                <a:schemeClr val="accent1"/>
              </a:solidFill>
            </a:endParaRPr>
          </a:p>
        </p:txBody>
      </p:sp>
      <p:sp>
        <p:nvSpPr>
          <p:cNvPr id="335" name="Google Shape;335;p29"/>
          <p:cNvSpPr txBox="1">
            <a:spLocks noGrp="1"/>
          </p:cNvSpPr>
          <p:nvPr>
            <p:ph type="subTitle" idx="4"/>
          </p:nvPr>
        </p:nvSpPr>
        <p:spPr>
          <a:xfrm>
            <a:off x="2060993" y="2207475"/>
            <a:ext cx="2515200" cy="18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uli"/>
              <a:buChar char="●"/>
            </a:pPr>
            <a:r>
              <a:rPr lang="en-US"/>
              <a:t>Trang chủ (header, content, footer)</a:t>
            </a: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uli"/>
              <a:buChar char="●"/>
            </a:pPr>
            <a:r>
              <a:rPr lang="en-US"/>
              <a:t>Trang sản phẩm, mua hàng, giỏ hàng, danh mục sản phẩm</a:t>
            </a: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uli"/>
              <a:buChar char="●"/>
            </a:pPr>
            <a:r>
              <a:rPr lang="en-US"/>
              <a:t>Lọc sản phẩm, search bar</a:t>
            </a: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uli"/>
              <a:buChar char="●"/>
            </a:pPr>
            <a:r>
              <a:rPr lang="en-US"/>
              <a:t>Thêm sản phẩm</a:t>
            </a: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uli"/>
              <a:buChar char="●"/>
            </a:pPr>
            <a:endParaRPr lang="en-US"/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" name="Google Shape;336;p29"/>
          <p:cNvSpPr txBox="1">
            <a:spLocks noGrp="1"/>
          </p:cNvSpPr>
          <p:nvPr>
            <p:ph type="subTitle" idx="1"/>
          </p:nvPr>
        </p:nvSpPr>
        <p:spPr>
          <a:xfrm>
            <a:off x="4576193" y="2207475"/>
            <a:ext cx="2515200" cy="18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uli"/>
              <a:buChar char="●"/>
            </a:pPr>
            <a:r>
              <a:rPr lang="es"/>
              <a:t>Đăng nhập</a:t>
            </a: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uli"/>
              <a:buChar char="●"/>
            </a:pPr>
            <a:r>
              <a:rPr lang="es"/>
              <a:t>Đăng kí</a:t>
            </a: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uli"/>
              <a:buChar char="●"/>
            </a:pPr>
            <a:r>
              <a:rPr lang="es"/>
              <a:t>Reset Password</a:t>
            </a: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uli"/>
              <a:buChar char="●"/>
            </a:pPr>
            <a:r>
              <a:rPr lang="es">
                <a:latin typeface="Muli"/>
                <a:ea typeface="Muli"/>
                <a:cs typeface="Muli"/>
                <a:sym typeface="Muli"/>
              </a:rPr>
              <a:t>Forgot Password</a:t>
            </a: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uli"/>
              <a:buChar char="●"/>
            </a:pPr>
            <a:r>
              <a:rPr lang="es"/>
              <a:t>Profile</a:t>
            </a: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uli"/>
              <a:buChar char="●"/>
            </a:pPr>
            <a:r>
              <a:rPr lang="es">
                <a:latin typeface="Muli"/>
                <a:ea typeface="Muli"/>
                <a:cs typeface="Muli"/>
                <a:sym typeface="Muli"/>
              </a:rPr>
              <a:t>Trang Support</a:t>
            </a:r>
            <a:endParaRPr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37" name="Google Shape;337;p29"/>
          <p:cNvSpPr txBox="1">
            <a:spLocks noGrp="1"/>
          </p:cNvSpPr>
          <p:nvPr>
            <p:ph type="ctrTitle" idx="2"/>
          </p:nvPr>
        </p:nvSpPr>
        <p:spPr>
          <a:xfrm>
            <a:off x="5058641" y="2024206"/>
            <a:ext cx="1653000" cy="31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solidFill>
                  <a:schemeClr val="accent1"/>
                </a:solidFill>
              </a:rPr>
              <a:t>nguyên</a:t>
            </a:r>
            <a:endParaRPr sz="3600">
              <a:solidFill>
                <a:schemeClr val="accent1"/>
              </a:solidFill>
            </a:endParaRPr>
          </a:p>
        </p:txBody>
      </p:sp>
      <p:pic>
        <p:nvPicPr>
          <p:cNvPr id="338" name="Google Shape;33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08848" y="165221"/>
            <a:ext cx="3267254" cy="2855553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2077540">
            <a:off x="468823" y="3281807"/>
            <a:ext cx="2329607" cy="2376304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29"/>
          <p:cNvSpPr/>
          <p:nvPr/>
        </p:nvSpPr>
        <p:spPr>
          <a:xfrm>
            <a:off x="-99675" y="0"/>
            <a:ext cx="2360675" cy="1353100"/>
          </a:xfrm>
          <a:custGeom>
            <a:avLst/>
            <a:gdLst/>
            <a:ahLst/>
            <a:cxnLst/>
            <a:rect l="l" t="t" r="r" b="b"/>
            <a:pathLst>
              <a:path w="94427" h="54124" extrusionOk="0">
                <a:moveTo>
                  <a:pt x="0" y="0"/>
                </a:moveTo>
                <a:lnTo>
                  <a:pt x="0" y="54100"/>
                </a:lnTo>
                <a:cubicBezTo>
                  <a:pt x="65" y="54116"/>
                  <a:pt x="128" y="54123"/>
                  <a:pt x="192" y="54123"/>
                </a:cubicBezTo>
                <a:cubicBezTo>
                  <a:pt x="1070" y="54123"/>
                  <a:pt x="1802" y="52676"/>
                  <a:pt x="2619" y="50957"/>
                </a:cubicBezTo>
                <a:cubicBezTo>
                  <a:pt x="4944" y="46120"/>
                  <a:pt x="9249" y="42216"/>
                  <a:pt x="14479" y="40784"/>
                </a:cubicBezTo>
                <a:cubicBezTo>
                  <a:pt x="19725" y="39352"/>
                  <a:pt x="25634" y="40227"/>
                  <a:pt x="30373" y="37551"/>
                </a:cubicBezTo>
                <a:cubicBezTo>
                  <a:pt x="35775" y="34506"/>
                  <a:pt x="37944" y="27869"/>
                  <a:pt x="42331" y="23490"/>
                </a:cubicBezTo>
                <a:cubicBezTo>
                  <a:pt x="45809" y="20011"/>
                  <a:pt x="50565" y="18104"/>
                  <a:pt x="55336" y="16926"/>
                </a:cubicBezTo>
                <a:cubicBezTo>
                  <a:pt x="60116" y="15747"/>
                  <a:pt x="65027" y="15215"/>
                  <a:pt x="69799" y="14020"/>
                </a:cubicBezTo>
                <a:cubicBezTo>
                  <a:pt x="79072" y="11688"/>
                  <a:pt x="87674" y="6769"/>
                  <a:pt x="94426" y="0"/>
                </a:cubicBezTo>
                <a:close/>
              </a:path>
            </a:pathLst>
          </a:custGeom>
          <a:solidFill>
            <a:srgbClr val="E6555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3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3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3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3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3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3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3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33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Fruits Marketing Campaign by Slidesgo">
  <a:themeElements>
    <a:clrScheme name="Simple Light">
      <a:dk1>
        <a:srgbClr val="5D2912"/>
      </a:dk1>
      <a:lt1>
        <a:srgbClr val="FFFFFF"/>
      </a:lt1>
      <a:dk2>
        <a:srgbClr val="595959"/>
      </a:dk2>
      <a:lt2>
        <a:srgbClr val="EEEEEE"/>
      </a:lt2>
      <a:accent1>
        <a:srgbClr val="F7E7C3"/>
      </a:accent1>
      <a:accent2>
        <a:srgbClr val="FC8C4F"/>
      </a:accent2>
      <a:accent3>
        <a:srgbClr val="E6555C"/>
      </a:accent3>
      <a:accent4>
        <a:srgbClr val="FFC800"/>
      </a:accent4>
      <a:accent5>
        <a:srgbClr val="BD693B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334</TotalTime>
  <Words>691</Words>
  <Application>Microsoft Office PowerPoint</Application>
  <PresentationFormat>On-screen Show (16:9)</PresentationFormat>
  <Paragraphs>130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Arial</vt:lpstr>
      <vt:lpstr>Amatic SC</vt:lpstr>
      <vt:lpstr>Saira ExtraCondensed SemiBold</vt:lpstr>
      <vt:lpstr>Fira Sans Extra Condensed</vt:lpstr>
      <vt:lpstr>Muli</vt:lpstr>
      <vt:lpstr>var(--mdc-typography-subtitle1-font-family,var(--mdc-typography-font-family,Roboto,sans-serif))</vt:lpstr>
      <vt:lpstr>Poppins</vt:lpstr>
      <vt:lpstr>Fruits Marketing Campaign by Slidesgo</vt:lpstr>
      <vt:lpstr>Fruit shop</vt:lpstr>
      <vt:lpstr>NỘI DUNG CHÍNH</vt:lpstr>
      <vt:lpstr>1. About us</vt:lpstr>
      <vt:lpstr>WEB-FRUIT/ FRUIT SHOP</vt:lpstr>
      <vt:lpstr>2. Ý tưởng và nguồn gốc ý tưởng</vt:lpstr>
      <vt:lpstr>3.Lý do, nhu cầu và lợi ích sản phẩm</vt:lpstr>
      <vt:lpstr>4.kế hoạch hoặc quy trình làm sản phẩm</vt:lpstr>
      <vt:lpstr>4. quy trình làm sản phẩm</vt:lpstr>
      <vt:lpstr>4. Phân công</vt:lpstr>
      <vt:lpstr>5. Trình bày </vt:lpstr>
      <vt:lpstr>6. Những hạn chế và  tính năng sẽ sửa chữa trong tương lai</vt:lpstr>
      <vt:lpstr>7. TRẢ LỜI CÂU HỎI</vt:lpstr>
      <vt:lpstr>8.TỔNG KẾT</vt:lpstr>
      <vt:lpstr>8. TỔNG KẾT VÀ BÀI HỌC RÚT RA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Fruit shop</dc:title>
  <cp:lastModifiedBy>_CBs Linh</cp:lastModifiedBy>
  <cp:revision>25</cp:revision>
  <dcterms:modified xsi:type="dcterms:W3CDTF">2021-08-27T06:40:20Z</dcterms:modified>
</cp:coreProperties>
</file>